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64"/>
  </p:notesMasterIdLst>
  <p:sldIdLst>
    <p:sldId id="257" r:id="rId2"/>
    <p:sldId id="311" r:id="rId3"/>
    <p:sldId id="484" r:id="rId4"/>
    <p:sldId id="344" r:id="rId5"/>
    <p:sldId id="641" r:id="rId6"/>
    <p:sldId id="642" r:id="rId7"/>
    <p:sldId id="637" r:id="rId8"/>
    <p:sldId id="638" r:id="rId9"/>
    <p:sldId id="640" r:id="rId10"/>
    <p:sldId id="639" r:id="rId11"/>
    <p:sldId id="633" r:id="rId12"/>
    <p:sldId id="504" r:id="rId13"/>
    <p:sldId id="634" r:id="rId14"/>
    <p:sldId id="635" r:id="rId15"/>
    <p:sldId id="636" r:id="rId16"/>
    <p:sldId id="530" r:id="rId17"/>
    <p:sldId id="538" r:id="rId18"/>
    <p:sldId id="502" r:id="rId19"/>
    <p:sldId id="499" r:id="rId20"/>
    <p:sldId id="500" r:id="rId21"/>
    <p:sldId id="501" r:id="rId22"/>
    <p:sldId id="503" r:id="rId23"/>
    <p:sldId id="505" r:id="rId24"/>
    <p:sldId id="506" r:id="rId25"/>
    <p:sldId id="592" r:id="rId26"/>
    <p:sldId id="532" r:id="rId27"/>
    <p:sldId id="539" r:id="rId28"/>
    <p:sldId id="540" r:id="rId29"/>
    <p:sldId id="545" r:id="rId30"/>
    <p:sldId id="546" r:id="rId31"/>
    <p:sldId id="508" r:id="rId32"/>
    <p:sldId id="509" r:id="rId33"/>
    <p:sldId id="525" r:id="rId34"/>
    <p:sldId id="526" r:id="rId35"/>
    <p:sldId id="531" r:id="rId36"/>
    <p:sldId id="512" r:id="rId37"/>
    <p:sldId id="557" r:id="rId38"/>
    <p:sldId id="559" r:id="rId39"/>
    <p:sldId id="560" r:id="rId40"/>
    <p:sldId id="542" r:id="rId41"/>
    <p:sldId id="562" r:id="rId42"/>
    <p:sldId id="575" r:id="rId43"/>
    <p:sldId id="576" r:id="rId44"/>
    <p:sldId id="580" r:id="rId45"/>
    <p:sldId id="595" r:id="rId46"/>
    <p:sldId id="597" r:id="rId47"/>
    <p:sldId id="598" r:id="rId48"/>
    <p:sldId id="600" r:id="rId49"/>
    <p:sldId id="601" r:id="rId50"/>
    <p:sldId id="611" r:id="rId51"/>
    <p:sldId id="617" r:id="rId52"/>
    <p:sldId id="618" r:id="rId53"/>
    <p:sldId id="619" r:id="rId54"/>
    <p:sldId id="620" r:id="rId55"/>
    <p:sldId id="621" r:id="rId56"/>
    <p:sldId id="543" r:id="rId57"/>
    <p:sldId id="544" r:id="rId58"/>
    <p:sldId id="647" r:id="rId59"/>
    <p:sldId id="628" r:id="rId60"/>
    <p:sldId id="629" r:id="rId61"/>
    <p:sldId id="625" r:id="rId62"/>
    <p:sldId id="627" r:id="rId63"/>
  </p:sldIdLst>
  <p:sldSz cx="10080625" cy="7559675"/>
  <p:notesSz cx="7772400" cy="10058400"/>
  <p:defaultTex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318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6477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8636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0795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C7C9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067" autoAdjust="0"/>
  </p:normalViewPr>
  <p:slideViewPr>
    <p:cSldViewPr>
      <p:cViewPr varScale="1">
        <p:scale>
          <a:sx n="88" d="100"/>
          <a:sy n="88" d="100"/>
        </p:scale>
        <p:origin x="972" y="66"/>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2D6240-F2B2-714B-BCB5-83490E1441FC}"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US"/>
        </a:p>
      </dgm:t>
    </dgm:pt>
    <dgm:pt modelId="{5CC014F9-EA18-FD44-8B7F-2CF43A8E3980}">
      <dgm:prSet phldrT="[Text]"/>
      <dgm:spPr/>
      <dgm:t>
        <a:bodyPr/>
        <a:lstStyle/>
        <a:p>
          <a:r>
            <a:rPr lang="en-US" dirty="0"/>
            <a:t>“Traditional” or Sequential Methodologies</a:t>
          </a:r>
        </a:p>
      </dgm:t>
    </dgm:pt>
    <dgm:pt modelId="{AF7F78A5-2AE7-7344-9011-C7E5BCC0C3B4}" type="parTrans" cxnId="{9DE8F995-3B7D-8E4F-9724-E2BB78165F5E}">
      <dgm:prSet/>
      <dgm:spPr/>
      <dgm:t>
        <a:bodyPr/>
        <a:lstStyle/>
        <a:p>
          <a:endParaRPr lang="en-US"/>
        </a:p>
      </dgm:t>
    </dgm:pt>
    <dgm:pt modelId="{31A782DF-C0D4-6A4F-8B75-C3C9DAB2FF00}" type="sibTrans" cxnId="{9DE8F995-3B7D-8E4F-9724-E2BB78165F5E}">
      <dgm:prSet/>
      <dgm:spPr/>
      <dgm:t>
        <a:bodyPr/>
        <a:lstStyle/>
        <a:p>
          <a:endParaRPr lang="en-US"/>
        </a:p>
      </dgm:t>
    </dgm:pt>
    <dgm:pt modelId="{0429E8FE-CF3C-7449-AD54-8CCC2E27D3F1}">
      <dgm:prSet phldrT="[Text]"/>
      <dgm:spPr/>
      <dgm:t>
        <a:bodyPr/>
        <a:lstStyle/>
        <a:p>
          <a:r>
            <a:rPr lang="en-US" dirty="0"/>
            <a:t>Waterfall</a:t>
          </a:r>
        </a:p>
      </dgm:t>
    </dgm:pt>
    <dgm:pt modelId="{93154ED5-4BFC-CE4B-ACB8-A01E7742518C}" type="parTrans" cxnId="{E1F878DA-8EB1-FC40-B681-57ECCC2C10C6}">
      <dgm:prSet/>
      <dgm:spPr/>
      <dgm:t>
        <a:bodyPr/>
        <a:lstStyle/>
        <a:p>
          <a:endParaRPr lang="en-US"/>
        </a:p>
      </dgm:t>
    </dgm:pt>
    <dgm:pt modelId="{4706E731-9968-AE41-B89B-703A7A31034F}" type="sibTrans" cxnId="{E1F878DA-8EB1-FC40-B681-57ECCC2C10C6}">
      <dgm:prSet/>
      <dgm:spPr/>
      <dgm:t>
        <a:bodyPr/>
        <a:lstStyle/>
        <a:p>
          <a:endParaRPr lang="en-US"/>
        </a:p>
      </dgm:t>
    </dgm:pt>
    <dgm:pt modelId="{77085FFD-7D7A-4942-9A77-C000B82DD90F}">
      <dgm:prSet phldrT="[Text]"/>
      <dgm:spPr/>
      <dgm:t>
        <a:bodyPr/>
        <a:lstStyle/>
        <a:p>
          <a:r>
            <a:rPr lang="en-US" dirty="0"/>
            <a:t>Critical Path Method (CPM)</a:t>
          </a:r>
        </a:p>
      </dgm:t>
    </dgm:pt>
    <dgm:pt modelId="{4A47AC44-2A2A-4947-86D3-A01F34B4BF21}" type="parTrans" cxnId="{9C392430-5B5F-E542-A2DB-BA8229708CEF}">
      <dgm:prSet/>
      <dgm:spPr/>
      <dgm:t>
        <a:bodyPr/>
        <a:lstStyle/>
        <a:p>
          <a:endParaRPr lang="en-US"/>
        </a:p>
      </dgm:t>
    </dgm:pt>
    <dgm:pt modelId="{2793B411-823C-3F41-9A21-61C6785D562F}" type="sibTrans" cxnId="{9C392430-5B5F-E542-A2DB-BA8229708CEF}">
      <dgm:prSet/>
      <dgm:spPr/>
      <dgm:t>
        <a:bodyPr/>
        <a:lstStyle/>
        <a:p>
          <a:endParaRPr lang="en-US"/>
        </a:p>
      </dgm:t>
    </dgm:pt>
    <dgm:pt modelId="{90C406B9-4253-8544-B83F-36D8CC60DFCA}">
      <dgm:prSet phldrT="[Text]"/>
      <dgm:spPr/>
      <dgm:t>
        <a:bodyPr/>
        <a:lstStyle/>
        <a:p>
          <a:r>
            <a:rPr lang="en-US" dirty="0"/>
            <a:t>Agile Methodologies</a:t>
          </a:r>
        </a:p>
      </dgm:t>
    </dgm:pt>
    <dgm:pt modelId="{65C7E10C-6C49-6748-8BD6-3535E44AA012}" type="parTrans" cxnId="{9402B96D-C398-EB46-AF36-8AC5009E59D2}">
      <dgm:prSet/>
      <dgm:spPr/>
      <dgm:t>
        <a:bodyPr/>
        <a:lstStyle/>
        <a:p>
          <a:endParaRPr lang="en-US"/>
        </a:p>
      </dgm:t>
    </dgm:pt>
    <dgm:pt modelId="{EC7500FD-29DD-F84F-BE12-FAFEC9EC9898}" type="sibTrans" cxnId="{9402B96D-C398-EB46-AF36-8AC5009E59D2}">
      <dgm:prSet/>
      <dgm:spPr/>
      <dgm:t>
        <a:bodyPr/>
        <a:lstStyle/>
        <a:p>
          <a:endParaRPr lang="en-US"/>
        </a:p>
      </dgm:t>
    </dgm:pt>
    <dgm:pt modelId="{E86D40F4-C28F-814F-87D4-B2D313DC3B9F}">
      <dgm:prSet phldrT="[Text]"/>
      <dgm:spPr/>
      <dgm:t>
        <a:bodyPr/>
        <a:lstStyle/>
        <a:p>
          <a:r>
            <a:rPr lang="en-US" dirty="0"/>
            <a:t>Scrum</a:t>
          </a:r>
        </a:p>
      </dgm:t>
    </dgm:pt>
    <dgm:pt modelId="{E5850817-1D95-5D43-A961-BB2A4B3DADEC}" type="parTrans" cxnId="{DD56AB06-E197-224E-BC3C-7842C2CCC843}">
      <dgm:prSet/>
      <dgm:spPr/>
      <dgm:t>
        <a:bodyPr/>
        <a:lstStyle/>
        <a:p>
          <a:endParaRPr lang="en-US"/>
        </a:p>
      </dgm:t>
    </dgm:pt>
    <dgm:pt modelId="{6EB83FCA-B6A7-724B-841D-8F17C7B63E12}" type="sibTrans" cxnId="{DD56AB06-E197-224E-BC3C-7842C2CCC843}">
      <dgm:prSet/>
      <dgm:spPr/>
      <dgm:t>
        <a:bodyPr/>
        <a:lstStyle/>
        <a:p>
          <a:endParaRPr lang="en-US"/>
        </a:p>
      </dgm:t>
    </dgm:pt>
    <dgm:pt modelId="{0854A4B7-E7EE-6440-984A-0C45FD664995}">
      <dgm:prSet phldrT="[Text]"/>
      <dgm:spPr/>
      <dgm:t>
        <a:bodyPr/>
        <a:lstStyle/>
        <a:p>
          <a:r>
            <a:rPr lang="en-US" dirty="0"/>
            <a:t>Kanban</a:t>
          </a:r>
        </a:p>
      </dgm:t>
    </dgm:pt>
    <dgm:pt modelId="{2D387F6C-C061-A740-AA38-5951C1B3E306}" type="parTrans" cxnId="{8E16E5A7-0BBB-3F4E-8F28-F89287D1AEBF}">
      <dgm:prSet/>
      <dgm:spPr/>
      <dgm:t>
        <a:bodyPr/>
        <a:lstStyle/>
        <a:p>
          <a:endParaRPr lang="en-US"/>
        </a:p>
      </dgm:t>
    </dgm:pt>
    <dgm:pt modelId="{E5BFE528-CB3E-0540-B5C6-75FCBCD25EBD}" type="sibTrans" cxnId="{8E16E5A7-0BBB-3F4E-8F28-F89287D1AEBF}">
      <dgm:prSet/>
      <dgm:spPr/>
      <dgm:t>
        <a:bodyPr/>
        <a:lstStyle/>
        <a:p>
          <a:endParaRPr lang="en-US"/>
        </a:p>
      </dgm:t>
    </dgm:pt>
    <dgm:pt modelId="{5ADF954B-584E-FD4D-88CB-DB3D5D456C84}">
      <dgm:prSet phldrT="[Text]"/>
      <dgm:spPr/>
      <dgm:t>
        <a:bodyPr/>
        <a:lstStyle/>
        <a:p>
          <a:r>
            <a:rPr lang="en-US" b="0" i="0" dirty="0"/>
            <a:t>Critical Chain Project Management (CCPM)</a:t>
          </a:r>
          <a:endParaRPr lang="en-US" b="0" dirty="0"/>
        </a:p>
      </dgm:t>
    </dgm:pt>
    <dgm:pt modelId="{5F6BA099-A71E-9241-9C27-C317A64FDB6D}" type="parTrans" cxnId="{82FFF1F6-DD03-2E4A-89B8-47356570A550}">
      <dgm:prSet/>
      <dgm:spPr/>
      <dgm:t>
        <a:bodyPr/>
        <a:lstStyle/>
        <a:p>
          <a:endParaRPr lang="en-US"/>
        </a:p>
      </dgm:t>
    </dgm:pt>
    <dgm:pt modelId="{7D91DF26-E02F-994C-8EAE-A69760ABCD72}" type="sibTrans" cxnId="{82FFF1F6-DD03-2E4A-89B8-47356570A550}">
      <dgm:prSet/>
      <dgm:spPr/>
      <dgm:t>
        <a:bodyPr/>
        <a:lstStyle/>
        <a:p>
          <a:endParaRPr lang="en-US"/>
        </a:p>
      </dgm:t>
    </dgm:pt>
    <dgm:pt modelId="{5DB57E61-6986-1F4A-8D39-AEF438CFDC13}">
      <dgm:prSet phldrT="[Text]"/>
      <dgm:spPr/>
      <dgm:t>
        <a:bodyPr/>
        <a:lstStyle/>
        <a:p>
          <a:r>
            <a:rPr lang="en-US" b="0" i="0" dirty="0"/>
            <a:t>Extreme Programming (XP)</a:t>
          </a:r>
          <a:endParaRPr lang="en-US" b="0" dirty="0"/>
        </a:p>
      </dgm:t>
    </dgm:pt>
    <dgm:pt modelId="{E7AAE7BA-1634-BD4D-92F3-E4568C0B6E69}" type="parTrans" cxnId="{2342AA58-8117-AE47-A4F9-37B82D3160B9}">
      <dgm:prSet/>
      <dgm:spPr/>
      <dgm:t>
        <a:bodyPr/>
        <a:lstStyle/>
        <a:p>
          <a:endParaRPr lang="en-US"/>
        </a:p>
      </dgm:t>
    </dgm:pt>
    <dgm:pt modelId="{EE12BAB7-2A41-8E46-AFC5-66F79470C02A}" type="sibTrans" cxnId="{2342AA58-8117-AE47-A4F9-37B82D3160B9}">
      <dgm:prSet/>
      <dgm:spPr/>
      <dgm:t>
        <a:bodyPr/>
        <a:lstStyle/>
        <a:p>
          <a:endParaRPr lang="en-US"/>
        </a:p>
      </dgm:t>
    </dgm:pt>
    <dgm:pt modelId="{D4A60401-AB92-6746-B158-7DB03CEC64FC}">
      <dgm:prSet phldrT="[Text]"/>
      <dgm:spPr/>
      <dgm:t>
        <a:bodyPr/>
        <a:lstStyle/>
        <a:p>
          <a:r>
            <a:rPr lang="en-US" b="0" i="0" dirty="0"/>
            <a:t>Adaptive Project Framework (APF)</a:t>
          </a:r>
          <a:endParaRPr lang="en-US" b="0" dirty="0"/>
        </a:p>
      </dgm:t>
    </dgm:pt>
    <dgm:pt modelId="{04344832-D3F4-454A-8039-19587C7EEF8F}" type="parTrans" cxnId="{A48A1925-7FB4-364D-B71B-B2803CD9BFA3}">
      <dgm:prSet/>
      <dgm:spPr/>
      <dgm:t>
        <a:bodyPr/>
        <a:lstStyle/>
        <a:p>
          <a:endParaRPr lang="en-US"/>
        </a:p>
      </dgm:t>
    </dgm:pt>
    <dgm:pt modelId="{99365E93-8D1A-7B4F-8256-2AED1858074B}" type="sibTrans" cxnId="{A48A1925-7FB4-364D-B71B-B2803CD9BFA3}">
      <dgm:prSet/>
      <dgm:spPr/>
      <dgm:t>
        <a:bodyPr/>
        <a:lstStyle/>
        <a:p>
          <a:endParaRPr lang="en-US"/>
        </a:p>
      </dgm:t>
    </dgm:pt>
    <dgm:pt modelId="{39D563E0-C30B-BF42-B26D-1581F8DE8C53}">
      <dgm:prSet phldrT="[Text]"/>
      <dgm:spPr/>
      <dgm:t>
        <a:bodyPr/>
        <a:lstStyle/>
        <a:p>
          <a:r>
            <a:rPr lang="en-US" b="0" dirty="0"/>
            <a:t>Change Management Methodologies</a:t>
          </a:r>
        </a:p>
      </dgm:t>
    </dgm:pt>
    <dgm:pt modelId="{A94B0E04-6D3D-3047-8332-466404DA013D}" type="parTrans" cxnId="{199BE607-5F36-C74B-93D5-4C7FB82A5955}">
      <dgm:prSet/>
      <dgm:spPr/>
      <dgm:t>
        <a:bodyPr/>
        <a:lstStyle/>
        <a:p>
          <a:endParaRPr lang="en-US"/>
        </a:p>
      </dgm:t>
    </dgm:pt>
    <dgm:pt modelId="{C9B02F42-34B4-4947-9FAF-5A2E34F0B6C4}" type="sibTrans" cxnId="{199BE607-5F36-C74B-93D5-4C7FB82A5955}">
      <dgm:prSet/>
      <dgm:spPr/>
      <dgm:t>
        <a:bodyPr/>
        <a:lstStyle/>
        <a:p>
          <a:endParaRPr lang="en-US"/>
        </a:p>
      </dgm:t>
    </dgm:pt>
    <dgm:pt modelId="{A538DDBB-F4D6-1D44-A03C-5A986CA465D8}">
      <dgm:prSet phldrT="[Text]"/>
      <dgm:spPr/>
      <dgm:t>
        <a:bodyPr/>
        <a:lstStyle/>
        <a:p>
          <a:r>
            <a:rPr lang="en-US" b="0" i="0" dirty="0"/>
            <a:t>Event Chain Methodology (ECM)</a:t>
          </a:r>
          <a:endParaRPr lang="en-US" b="0" dirty="0"/>
        </a:p>
      </dgm:t>
    </dgm:pt>
    <dgm:pt modelId="{88C4ED2D-87DE-3E4A-B60F-6083A52CE4F0}" type="parTrans" cxnId="{29F30FCB-3899-CC40-A489-95CEC5BB926E}">
      <dgm:prSet/>
      <dgm:spPr/>
      <dgm:t>
        <a:bodyPr/>
        <a:lstStyle/>
        <a:p>
          <a:endParaRPr lang="en-US"/>
        </a:p>
      </dgm:t>
    </dgm:pt>
    <dgm:pt modelId="{659573E7-575B-6A41-B366-AF0A5C04E296}" type="sibTrans" cxnId="{29F30FCB-3899-CC40-A489-95CEC5BB926E}">
      <dgm:prSet/>
      <dgm:spPr/>
      <dgm:t>
        <a:bodyPr/>
        <a:lstStyle/>
        <a:p>
          <a:endParaRPr lang="en-US"/>
        </a:p>
      </dgm:t>
    </dgm:pt>
    <dgm:pt modelId="{5F92DD59-D2EB-8A4C-B08E-781E16EE475D}">
      <dgm:prSet phldrT="[Text]"/>
      <dgm:spPr/>
      <dgm:t>
        <a:bodyPr/>
        <a:lstStyle/>
        <a:p>
          <a:r>
            <a:rPr lang="en-US" b="0" i="0" dirty="0"/>
            <a:t>Extreme Project Management (XPM)</a:t>
          </a:r>
          <a:endParaRPr lang="en-US" b="0" dirty="0"/>
        </a:p>
      </dgm:t>
    </dgm:pt>
    <dgm:pt modelId="{9FFA0B93-C46A-6247-898A-03FF53FAB87D}" type="parTrans" cxnId="{DAFBB866-DCFB-0843-9A44-D1D954B844A0}">
      <dgm:prSet/>
      <dgm:spPr/>
      <dgm:t>
        <a:bodyPr/>
        <a:lstStyle/>
        <a:p>
          <a:endParaRPr lang="en-US"/>
        </a:p>
      </dgm:t>
    </dgm:pt>
    <dgm:pt modelId="{B1BFF671-38A0-8548-9845-3AD2F9607817}" type="sibTrans" cxnId="{DAFBB866-DCFB-0843-9A44-D1D954B844A0}">
      <dgm:prSet/>
      <dgm:spPr/>
      <dgm:t>
        <a:bodyPr/>
        <a:lstStyle/>
        <a:p>
          <a:endParaRPr lang="en-US"/>
        </a:p>
      </dgm:t>
    </dgm:pt>
    <dgm:pt modelId="{579BDF67-4F21-C445-8A76-F001F02E9B08}">
      <dgm:prSet phldrT="[Text]"/>
      <dgm:spPr/>
      <dgm:t>
        <a:bodyPr/>
        <a:lstStyle/>
        <a:p>
          <a:r>
            <a:rPr lang="en-US" b="0" i="0" dirty="0"/>
            <a:t>Process-based Methodologies</a:t>
          </a:r>
          <a:endParaRPr lang="en-US" b="0" dirty="0"/>
        </a:p>
      </dgm:t>
    </dgm:pt>
    <dgm:pt modelId="{907134E0-0234-6B40-85D8-D201F542278B}" type="parTrans" cxnId="{8F6CA685-8322-4D49-8CFD-A85AE98A6BE7}">
      <dgm:prSet/>
      <dgm:spPr/>
      <dgm:t>
        <a:bodyPr/>
        <a:lstStyle/>
        <a:p>
          <a:endParaRPr lang="en-US"/>
        </a:p>
      </dgm:t>
    </dgm:pt>
    <dgm:pt modelId="{D90A72D3-E0AF-2248-9D7C-4CFD6B65202E}" type="sibTrans" cxnId="{8F6CA685-8322-4D49-8CFD-A85AE98A6BE7}">
      <dgm:prSet/>
      <dgm:spPr/>
      <dgm:t>
        <a:bodyPr/>
        <a:lstStyle/>
        <a:p>
          <a:endParaRPr lang="en-US"/>
        </a:p>
      </dgm:t>
    </dgm:pt>
    <dgm:pt modelId="{364DCCC2-BDE7-1845-912C-AA3F47CE2F03}">
      <dgm:prSet phldrT="[Text]"/>
      <dgm:spPr/>
      <dgm:t>
        <a:bodyPr/>
        <a:lstStyle/>
        <a:p>
          <a:r>
            <a:rPr lang="en-US" b="0" dirty="0"/>
            <a:t>Lean</a:t>
          </a:r>
        </a:p>
      </dgm:t>
    </dgm:pt>
    <dgm:pt modelId="{B2BEBD57-A9E5-994C-B81B-29F27251FEC5}" type="parTrans" cxnId="{F5E090A0-3C45-5747-9B89-F1D5C075322F}">
      <dgm:prSet/>
      <dgm:spPr/>
      <dgm:t>
        <a:bodyPr/>
        <a:lstStyle/>
        <a:p>
          <a:endParaRPr lang="en-US"/>
        </a:p>
      </dgm:t>
    </dgm:pt>
    <dgm:pt modelId="{D018393D-0418-3B4E-9D91-F341E4FE3A08}" type="sibTrans" cxnId="{F5E090A0-3C45-5747-9B89-F1D5C075322F}">
      <dgm:prSet/>
      <dgm:spPr/>
      <dgm:t>
        <a:bodyPr/>
        <a:lstStyle/>
        <a:p>
          <a:endParaRPr lang="en-US"/>
        </a:p>
      </dgm:t>
    </dgm:pt>
    <dgm:pt modelId="{1D626E2E-C67A-3B4B-AEC7-CD0F09465DEB}">
      <dgm:prSet phldrT="[Text]"/>
      <dgm:spPr/>
      <dgm:t>
        <a:bodyPr/>
        <a:lstStyle/>
        <a:p>
          <a:r>
            <a:rPr lang="en-US" b="0" dirty="0"/>
            <a:t> Six Sigma</a:t>
          </a:r>
        </a:p>
      </dgm:t>
    </dgm:pt>
    <dgm:pt modelId="{F0A2A26E-F74C-0E4E-8D4D-D7651E8004FF}" type="parTrans" cxnId="{DA994FC0-AF52-E54C-A18B-AC429C0F88A8}">
      <dgm:prSet/>
      <dgm:spPr/>
      <dgm:t>
        <a:bodyPr/>
        <a:lstStyle/>
        <a:p>
          <a:endParaRPr lang="en-US"/>
        </a:p>
      </dgm:t>
    </dgm:pt>
    <dgm:pt modelId="{7DFFAFC1-58FE-EC4A-9F38-CD6FB7D3FCD6}" type="sibTrans" cxnId="{DA994FC0-AF52-E54C-A18B-AC429C0F88A8}">
      <dgm:prSet/>
      <dgm:spPr/>
      <dgm:t>
        <a:bodyPr/>
        <a:lstStyle/>
        <a:p>
          <a:endParaRPr lang="en-US"/>
        </a:p>
      </dgm:t>
    </dgm:pt>
    <dgm:pt modelId="{0FABB89C-E638-8748-8D9F-F7D7CD7FD3C7}">
      <dgm:prSet phldrT="[Text]"/>
      <dgm:spPr/>
      <dgm:t>
        <a:bodyPr/>
        <a:lstStyle/>
        <a:p>
          <a:r>
            <a:rPr lang="en-US" b="0" dirty="0"/>
            <a:t>Lean Six Sigma</a:t>
          </a:r>
        </a:p>
      </dgm:t>
    </dgm:pt>
    <dgm:pt modelId="{D09B09F1-9D25-7F47-B694-242696897245}" type="parTrans" cxnId="{DA714E57-1299-F84D-B5D4-AA06816201E5}">
      <dgm:prSet/>
      <dgm:spPr/>
      <dgm:t>
        <a:bodyPr/>
        <a:lstStyle/>
        <a:p>
          <a:endParaRPr lang="en-US"/>
        </a:p>
      </dgm:t>
    </dgm:pt>
    <dgm:pt modelId="{08F911ED-9C39-4E4F-8E55-C4B27B5D254A}" type="sibTrans" cxnId="{DA714E57-1299-F84D-B5D4-AA06816201E5}">
      <dgm:prSet/>
      <dgm:spPr/>
      <dgm:t>
        <a:bodyPr/>
        <a:lstStyle/>
        <a:p>
          <a:endParaRPr lang="en-US"/>
        </a:p>
      </dgm:t>
    </dgm:pt>
    <dgm:pt modelId="{9607609C-77A2-8A49-B30A-4867728EEBCD}">
      <dgm:prSet phldrT="[Text]"/>
      <dgm:spPr/>
      <dgm:t>
        <a:bodyPr/>
        <a:lstStyle/>
        <a:p>
          <a:r>
            <a:rPr lang="en-US" b="0" dirty="0"/>
            <a:t>Other Methodologies</a:t>
          </a:r>
        </a:p>
      </dgm:t>
    </dgm:pt>
    <dgm:pt modelId="{B4AD4187-F0C6-1448-822D-B30AAC4042EC}" type="parTrans" cxnId="{AB2DB96D-66CB-6F40-8839-5747C43D92ED}">
      <dgm:prSet/>
      <dgm:spPr/>
      <dgm:t>
        <a:bodyPr/>
        <a:lstStyle/>
        <a:p>
          <a:endParaRPr lang="en-US"/>
        </a:p>
      </dgm:t>
    </dgm:pt>
    <dgm:pt modelId="{DBDA0A05-5DBC-D24E-8D45-F859AB1B0944}" type="sibTrans" cxnId="{AB2DB96D-66CB-6F40-8839-5747C43D92ED}">
      <dgm:prSet/>
      <dgm:spPr/>
      <dgm:t>
        <a:bodyPr/>
        <a:lstStyle/>
        <a:p>
          <a:endParaRPr lang="en-US"/>
        </a:p>
      </dgm:t>
    </dgm:pt>
    <dgm:pt modelId="{D671B02E-B809-E145-B312-67C620986538}">
      <dgm:prSet phldrT="[Text]"/>
      <dgm:spPr/>
      <dgm:t>
        <a:bodyPr/>
        <a:lstStyle/>
        <a:p>
          <a:r>
            <a:rPr lang="en-US" b="0" dirty="0"/>
            <a:t>PRINCE2</a:t>
          </a:r>
        </a:p>
      </dgm:t>
    </dgm:pt>
    <dgm:pt modelId="{A489E372-6EA1-544B-B4DA-86B7243048BD}" type="parTrans" cxnId="{DC3161FF-D082-7045-912B-EFF95CF4878E}">
      <dgm:prSet/>
      <dgm:spPr/>
      <dgm:t>
        <a:bodyPr/>
        <a:lstStyle/>
        <a:p>
          <a:endParaRPr lang="en-US"/>
        </a:p>
      </dgm:t>
    </dgm:pt>
    <dgm:pt modelId="{3A019BF5-0673-2B41-B40F-33A57E160931}" type="sibTrans" cxnId="{DC3161FF-D082-7045-912B-EFF95CF4878E}">
      <dgm:prSet/>
      <dgm:spPr/>
      <dgm:t>
        <a:bodyPr/>
        <a:lstStyle/>
        <a:p>
          <a:endParaRPr lang="en-US"/>
        </a:p>
      </dgm:t>
    </dgm:pt>
    <dgm:pt modelId="{CE6499B9-B07A-7045-AD65-160BB5FFC481}">
      <dgm:prSet phldrT="[Text]"/>
      <dgm:spPr/>
      <dgm:t>
        <a:bodyPr/>
        <a:lstStyle/>
        <a:p>
          <a:r>
            <a:rPr lang="en-US" b="0" dirty="0"/>
            <a:t>PRiSM</a:t>
          </a:r>
        </a:p>
      </dgm:t>
    </dgm:pt>
    <dgm:pt modelId="{D401C391-C036-E347-9F2E-B3D3D51C1132}" type="parTrans" cxnId="{FDB3DBF7-6A44-E64C-87F1-C905408BD88E}">
      <dgm:prSet/>
      <dgm:spPr/>
      <dgm:t>
        <a:bodyPr/>
        <a:lstStyle/>
        <a:p>
          <a:endParaRPr lang="en-US"/>
        </a:p>
      </dgm:t>
    </dgm:pt>
    <dgm:pt modelId="{D4581FA4-BD1F-F64F-88B0-47A2191FDFEC}" type="sibTrans" cxnId="{FDB3DBF7-6A44-E64C-87F1-C905408BD88E}">
      <dgm:prSet/>
      <dgm:spPr/>
      <dgm:t>
        <a:bodyPr/>
        <a:lstStyle/>
        <a:p>
          <a:endParaRPr lang="en-US"/>
        </a:p>
      </dgm:t>
    </dgm:pt>
    <dgm:pt modelId="{DDF1A9D4-FFD0-0345-82F1-5C2D06560953}">
      <dgm:prSet phldrT="[Text]"/>
      <dgm:spPr/>
      <dgm:t>
        <a:bodyPr/>
        <a:lstStyle/>
        <a:p>
          <a:r>
            <a:rPr lang="en-US" b="0" i="0" dirty="0"/>
            <a:t>Benefits Realization</a:t>
          </a:r>
          <a:endParaRPr lang="en-US" b="0" dirty="0"/>
        </a:p>
      </dgm:t>
    </dgm:pt>
    <dgm:pt modelId="{B226F2C0-4B78-C04A-A011-42D8B5DCF01F}" type="parTrans" cxnId="{2D555F0B-E186-2F46-8544-AF84AECCD8CA}">
      <dgm:prSet/>
      <dgm:spPr/>
      <dgm:t>
        <a:bodyPr/>
        <a:lstStyle/>
        <a:p>
          <a:endParaRPr lang="en-US"/>
        </a:p>
      </dgm:t>
    </dgm:pt>
    <dgm:pt modelId="{FFD6643F-4610-3449-8173-0338A30830E1}" type="sibTrans" cxnId="{2D555F0B-E186-2F46-8544-AF84AECCD8CA}">
      <dgm:prSet/>
      <dgm:spPr/>
      <dgm:t>
        <a:bodyPr/>
        <a:lstStyle/>
        <a:p>
          <a:endParaRPr lang="en-US"/>
        </a:p>
      </dgm:t>
    </dgm:pt>
    <dgm:pt modelId="{34B545B3-BA09-7241-96E1-E08605640159}" type="pres">
      <dgm:prSet presAssocID="{C02D6240-F2B2-714B-BCB5-83490E1441FC}" presName="diagram" presStyleCnt="0">
        <dgm:presLayoutVars>
          <dgm:chPref val="1"/>
          <dgm:dir/>
          <dgm:animOne val="branch"/>
          <dgm:animLvl val="lvl"/>
          <dgm:resizeHandles/>
        </dgm:presLayoutVars>
      </dgm:prSet>
      <dgm:spPr/>
      <dgm:t>
        <a:bodyPr/>
        <a:lstStyle/>
        <a:p>
          <a:endParaRPr lang="en-US"/>
        </a:p>
      </dgm:t>
    </dgm:pt>
    <dgm:pt modelId="{201C57A1-B8C6-C145-9C9F-A9928B51EBEE}" type="pres">
      <dgm:prSet presAssocID="{5CC014F9-EA18-FD44-8B7F-2CF43A8E3980}" presName="root" presStyleCnt="0"/>
      <dgm:spPr/>
    </dgm:pt>
    <dgm:pt modelId="{1F86F33D-0551-5B46-99D4-4CF28972B14C}" type="pres">
      <dgm:prSet presAssocID="{5CC014F9-EA18-FD44-8B7F-2CF43A8E3980}" presName="rootComposite" presStyleCnt="0"/>
      <dgm:spPr/>
    </dgm:pt>
    <dgm:pt modelId="{5F9D4FA2-F600-1D49-8DC2-D576BE5CDDC8}" type="pres">
      <dgm:prSet presAssocID="{5CC014F9-EA18-FD44-8B7F-2CF43A8E3980}" presName="rootText" presStyleLbl="node1" presStyleIdx="0" presStyleCnt="5"/>
      <dgm:spPr/>
      <dgm:t>
        <a:bodyPr/>
        <a:lstStyle/>
        <a:p>
          <a:endParaRPr lang="en-US"/>
        </a:p>
      </dgm:t>
    </dgm:pt>
    <dgm:pt modelId="{EDEA1483-24A3-8645-8A7A-6C1304F1D648}" type="pres">
      <dgm:prSet presAssocID="{5CC014F9-EA18-FD44-8B7F-2CF43A8E3980}" presName="rootConnector" presStyleLbl="node1" presStyleIdx="0" presStyleCnt="5"/>
      <dgm:spPr/>
      <dgm:t>
        <a:bodyPr/>
        <a:lstStyle/>
        <a:p>
          <a:endParaRPr lang="en-US"/>
        </a:p>
      </dgm:t>
    </dgm:pt>
    <dgm:pt modelId="{52F3E2AE-02C2-4846-B4F9-41DB6C76CD41}" type="pres">
      <dgm:prSet presAssocID="{5CC014F9-EA18-FD44-8B7F-2CF43A8E3980}" presName="childShape" presStyleCnt="0"/>
      <dgm:spPr/>
    </dgm:pt>
    <dgm:pt modelId="{87E215D6-16E2-134E-BB73-40CB240800DB}" type="pres">
      <dgm:prSet presAssocID="{93154ED5-4BFC-CE4B-ACB8-A01E7742518C}" presName="Name13" presStyleLbl="parChTrans1D2" presStyleIdx="0" presStyleCnt="15"/>
      <dgm:spPr/>
      <dgm:t>
        <a:bodyPr/>
        <a:lstStyle/>
        <a:p>
          <a:endParaRPr lang="en-US"/>
        </a:p>
      </dgm:t>
    </dgm:pt>
    <dgm:pt modelId="{3E0B7C58-2926-274A-834C-298C2B1D0487}" type="pres">
      <dgm:prSet presAssocID="{0429E8FE-CF3C-7449-AD54-8CCC2E27D3F1}" presName="childText" presStyleLbl="bgAcc1" presStyleIdx="0" presStyleCnt="15">
        <dgm:presLayoutVars>
          <dgm:bulletEnabled val="1"/>
        </dgm:presLayoutVars>
      </dgm:prSet>
      <dgm:spPr/>
      <dgm:t>
        <a:bodyPr/>
        <a:lstStyle/>
        <a:p>
          <a:endParaRPr lang="en-US"/>
        </a:p>
      </dgm:t>
    </dgm:pt>
    <dgm:pt modelId="{47308C6F-68A9-734A-9788-E1E28E7CF7D9}" type="pres">
      <dgm:prSet presAssocID="{4A47AC44-2A2A-4947-86D3-A01F34B4BF21}" presName="Name13" presStyleLbl="parChTrans1D2" presStyleIdx="1" presStyleCnt="15"/>
      <dgm:spPr/>
      <dgm:t>
        <a:bodyPr/>
        <a:lstStyle/>
        <a:p>
          <a:endParaRPr lang="en-US"/>
        </a:p>
      </dgm:t>
    </dgm:pt>
    <dgm:pt modelId="{086E3532-F7F3-C148-A719-3E7C80C64945}" type="pres">
      <dgm:prSet presAssocID="{77085FFD-7D7A-4942-9A77-C000B82DD90F}" presName="childText" presStyleLbl="bgAcc1" presStyleIdx="1" presStyleCnt="15">
        <dgm:presLayoutVars>
          <dgm:bulletEnabled val="1"/>
        </dgm:presLayoutVars>
      </dgm:prSet>
      <dgm:spPr/>
      <dgm:t>
        <a:bodyPr/>
        <a:lstStyle/>
        <a:p>
          <a:endParaRPr lang="en-US"/>
        </a:p>
      </dgm:t>
    </dgm:pt>
    <dgm:pt modelId="{504B7697-1654-BE42-B9A6-3FEA78A7F12E}" type="pres">
      <dgm:prSet presAssocID="{5F6BA099-A71E-9241-9C27-C317A64FDB6D}" presName="Name13" presStyleLbl="parChTrans1D2" presStyleIdx="2" presStyleCnt="15"/>
      <dgm:spPr/>
      <dgm:t>
        <a:bodyPr/>
        <a:lstStyle/>
        <a:p>
          <a:endParaRPr lang="en-US"/>
        </a:p>
      </dgm:t>
    </dgm:pt>
    <dgm:pt modelId="{CDC886E3-F648-5F45-889D-3CB376B65A91}" type="pres">
      <dgm:prSet presAssocID="{5ADF954B-584E-FD4D-88CB-DB3D5D456C84}" presName="childText" presStyleLbl="bgAcc1" presStyleIdx="2" presStyleCnt="15">
        <dgm:presLayoutVars>
          <dgm:bulletEnabled val="1"/>
        </dgm:presLayoutVars>
      </dgm:prSet>
      <dgm:spPr/>
      <dgm:t>
        <a:bodyPr/>
        <a:lstStyle/>
        <a:p>
          <a:endParaRPr lang="en-US"/>
        </a:p>
      </dgm:t>
    </dgm:pt>
    <dgm:pt modelId="{1F1D0083-A707-A54E-B905-F4488A422831}" type="pres">
      <dgm:prSet presAssocID="{90C406B9-4253-8544-B83F-36D8CC60DFCA}" presName="root" presStyleCnt="0"/>
      <dgm:spPr/>
    </dgm:pt>
    <dgm:pt modelId="{06304093-3C78-124B-B59B-96639E0DFA7B}" type="pres">
      <dgm:prSet presAssocID="{90C406B9-4253-8544-B83F-36D8CC60DFCA}" presName="rootComposite" presStyleCnt="0"/>
      <dgm:spPr/>
    </dgm:pt>
    <dgm:pt modelId="{8CF0E5B1-C7EB-014B-96B0-961E09367E30}" type="pres">
      <dgm:prSet presAssocID="{90C406B9-4253-8544-B83F-36D8CC60DFCA}" presName="rootText" presStyleLbl="node1" presStyleIdx="1" presStyleCnt="5"/>
      <dgm:spPr/>
      <dgm:t>
        <a:bodyPr/>
        <a:lstStyle/>
        <a:p>
          <a:endParaRPr lang="en-US"/>
        </a:p>
      </dgm:t>
    </dgm:pt>
    <dgm:pt modelId="{480A6B63-1A69-DF40-980B-7DCD4682395D}" type="pres">
      <dgm:prSet presAssocID="{90C406B9-4253-8544-B83F-36D8CC60DFCA}" presName="rootConnector" presStyleLbl="node1" presStyleIdx="1" presStyleCnt="5"/>
      <dgm:spPr/>
      <dgm:t>
        <a:bodyPr/>
        <a:lstStyle/>
        <a:p>
          <a:endParaRPr lang="en-US"/>
        </a:p>
      </dgm:t>
    </dgm:pt>
    <dgm:pt modelId="{F9F920F0-672B-6748-81C3-120022418749}" type="pres">
      <dgm:prSet presAssocID="{90C406B9-4253-8544-B83F-36D8CC60DFCA}" presName="childShape" presStyleCnt="0"/>
      <dgm:spPr/>
    </dgm:pt>
    <dgm:pt modelId="{E4A566FB-8B3D-5A41-AABA-8A8F82385A9C}" type="pres">
      <dgm:prSet presAssocID="{E5850817-1D95-5D43-A961-BB2A4B3DADEC}" presName="Name13" presStyleLbl="parChTrans1D2" presStyleIdx="3" presStyleCnt="15"/>
      <dgm:spPr/>
      <dgm:t>
        <a:bodyPr/>
        <a:lstStyle/>
        <a:p>
          <a:endParaRPr lang="en-US"/>
        </a:p>
      </dgm:t>
    </dgm:pt>
    <dgm:pt modelId="{216A103A-D370-2D4E-A6FA-4A08230F5979}" type="pres">
      <dgm:prSet presAssocID="{E86D40F4-C28F-814F-87D4-B2D313DC3B9F}" presName="childText" presStyleLbl="bgAcc1" presStyleIdx="3" presStyleCnt="15">
        <dgm:presLayoutVars>
          <dgm:bulletEnabled val="1"/>
        </dgm:presLayoutVars>
      </dgm:prSet>
      <dgm:spPr/>
      <dgm:t>
        <a:bodyPr/>
        <a:lstStyle/>
        <a:p>
          <a:endParaRPr lang="en-US"/>
        </a:p>
      </dgm:t>
    </dgm:pt>
    <dgm:pt modelId="{492905FE-91A1-EC4C-8DCA-F579129A97B1}" type="pres">
      <dgm:prSet presAssocID="{2D387F6C-C061-A740-AA38-5951C1B3E306}" presName="Name13" presStyleLbl="parChTrans1D2" presStyleIdx="4" presStyleCnt="15"/>
      <dgm:spPr/>
      <dgm:t>
        <a:bodyPr/>
        <a:lstStyle/>
        <a:p>
          <a:endParaRPr lang="en-US"/>
        </a:p>
      </dgm:t>
    </dgm:pt>
    <dgm:pt modelId="{C4BD1419-F4D1-1947-8280-0F623BEF16D0}" type="pres">
      <dgm:prSet presAssocID="{0854A4B7-E7EE-6440-984A-0C45FD664995}" presName="childText" presStyleLbl="bgAcc1" presStyleIdx="4" presStyleCnt="15">
        <dgm:presLayoutVars>
          <dgm:bulletEnabled val="1"/>
        </dgm:presLayoutVars>
      </dgm:prSet>
      <dgm:spPr/>
      <dgm:t>
        <a:bodyPr/>
        <a:lstStyle/>
        <a:p>
          <a:endParaRPr lang="en-US"/>
        </a:p>
      </dgm:t>
    </dgm:pt>
    <dgm:pt modelId="{6D8A41E5-7A1C-8D46-9AF4-89429677E06C}" type="pres">
      <dgm:prSet presAssocID="{E7AAE7BA-1634-BD4D-92F3-E4568C0B6E69}" presName="Name13" presStyleLbl="parChTrans1D2" presStyleIdx="5" presStyleCnt="15"/>
      <dgm:spPr/>
      <dgm:t>
        <a:bodyPr/>
        <a:lstStyle/>
        <a:p>
          <a:endParaRPr lang="en-US"/>
        </a:p>
      </dgm:t>
    </dgm:pt>
    <dgm:pt modelId="{1FD675AA-54D5-DA4B-A145-839363ECBF05}" type="pres">
      <dgm:prSet presAssocID="{5DB57E61-6986-1F4A-8D39-AEF438CFDC13}" presName="childText" presStyleLbl="bgAcc1" presStyleIdx="5" presStyleCnt="15">
        <dgm:presLayoutVars>
          <dgm:bulletEnabled val="1"/>
        </dgm:presLayoutVars>
      </dgm:prSet>
      <dgm:spPr/>
      <dgm:t>
        <a:bodyPr/>
        <a:lstStyle/>
        <a:p>
          <a:endParaRPr lang="en-US"/>
        </a:p>
      </dgm:t>
    </dgm:pt>
    <dgm:pt modelId="{6FE6F2D7-156A-C44D-8459-543E06FA38DE}" type="pres">
      <dgm:prSet presAssocID="{04344832-D3F4-454A-8039-19587C7EEF8F}" presName="Name13" presStyleLbl="parChTrans1D2" presStyleIdx="6" presStyleCnt="15"/>
      <dgm:spPr/>
      <dgm:t>
        <a:bodyPr/>
        <a:lstStyle/>
        <a:p>
          <a:endParaRPr lang="en-US"/>
        </a:p>
      </dgm:t>
    </dgm:pt>
    <dgm:pt modelId="{271E3932-4168-8544-A7A1-008369F553FE}" type="pres">
      <dgm:prSet presAssocID="{D4A60401-AB92-6746-B158-7DB03CEC64FC}" presName="childText" presStyleLbl="bgAcc1" presStyleIdx="6" presStyleCnt="15">
        <dgm:presLayoutVars>
          <dgm:bulletEnabled val="1"/>
        </dgm:presLayoutVars>
      </dgm:prSet>
      <dgm:spPr/>
      <dgm:t>
        <a:bodyPr/>
        <a:lstStyle/>
        <a:p>
          <a:endParaRPr lang="en-US"/>
        </a:p>
      </dgm:t>
    </dgm:pt>
    <dgm:pt modelId="{05319364-B858-2346-9A51-2876C46F077D}" type="pres">
      <dgm:prSet presAssocID="{39D563E0-C30B-BF42-B26D-1581F8DE8C53}" presName="root" presStyleCnt="0"/>
      <dgm:spPr/>
    </dgm:pt>
    <dgm:pt modelId="{577133B5-719F-C440-BE9D-AB044AA40720}" type="pres">
      <dgm:prSet presAssocID="{39D563E0-C30B-BF42-B26D-1581F8DE8C53}" presName="rootComposite" presStyleCnt="0"/>
      <dgm:spPr/>
    </dgm:pt>
    <dgm:pt modelId="{F89D2C75-4FF8-354C-9475-979ACF5FCEFE}" type="pres">
      <dgm:prSet presAssocID="{39D563E0-C30B-BF42-B26D-1581F8DE8C53}" presName="rootText" presStyleLbl="node1" presStyleIdx="2" presStyleCnt="5"/>
      <dgm:spPr/>
      <dgm:t>
        <a:bodyPr/>
        <a:lstStyle/>
        <a:p>
          <a:endParaRPr lang="en-US"/>
        </a:p>
      </dgm:t>
    </dgm:pt>
    <dgm:pt modelId="{394F52AD-D51F-C54F-81D8-848E7FEDCD6A}" type="pres">
      <dgm:prSet presAssocID="{39D563E0-C30B-BF42-B26D-1581F8DE8C53}" presName="rootConnector" presStyleLbl="node1" presStyleIdx="2" presStyleCnt="5"/>
      <dgm:spPr/>
      <dgm:t>
        <a:bodyPr/>
        <a:lstStyle/>
        <a:p>
          <a:endParaRPr lang="en-US"/>
        </a:p>
      </dgm:t>
    </dgm:pt>
    <dgm:pt modelId="{5FFFEC1B-4289-6D41-AF78-5F05DFB1A335}" type="pres">
      <dgm:prSet presAssocID="{39D563E0-C30B-BF42-B26D-1581F8DE8C53}" presName="childShape" presStyleCnt="0"/>
      <dgm:spPr/>
    </dgm:pt>
    <dgm:pt modelId="{6D1F4FA0-CB1C-D049-A600-C715B765EB6F}" type="pres">
      <dgm:prSet presAssocID="{88C4ED2D-87DE-3E4A-B60F-6083A52CE4F0}" presName="Name13" presStyleLbl="parChTrans1D2" presStyleIdx="7" presStyleCnt="15"/>
      <dgm:spPr/>
      <dgm:t>
        <a:bodyPr/>
        <a:lstStyle/>
        <a:p>
          <a:endParaRPr lang="en-US"/>
        </a:p>
      </dgm:t>
    </dgm:pt>
    <dgm:pt modelId="{089998CB-D7F9-2D4D-BC69-01AFE4F5F849}" type="pres">
      <dgm:prSet presAssocID="{A538DDBB-F4D6-1D44-A03C-5A986CA465D8}" presName="childText" presStyleLbl="bgAcc1" presStyleIdx="7" presStyleCnt="15">
        <dgm:presLayoutVars>
          <dgm:bulletEnabled val="1"/>
        </dgm:presLayoutVars>
      </dgm:prSet>
      <dgm:spPr/>
      <dgm:t>
        <a:bodyPr/>
        <a:lstStyle/>
        <a:p>
          <a:endParaRPr lang="en-US"/>
        </a:p>
      </dgm:t>
    </dgm:pt>
    <dgm:pt modelId="{517D87AF-3B37-F841-896B-ACB1418BD6CC}" type="pres">
      <dgm:prSet presAssocID="{9FFA0B93-C46A-6247-898A-03FF53FAB87D}" presName="Name13" presStyleLbl="parChTrans1D2" presStyleIdx="8" presStyleCnt="15"/>
      <dgm:spPr/>
      <dgm:t>
        <a:bodyPr/>
        <a:lstStyle/>
        <a:p>
          <a:endParaRPr lang="en-US"/>
        </a:p>
      </dgm:t>
    </dgm:pt>
    <dgm:pt modelId="{FF442197-FA0D-434E-AA70-B3F1722D2B38}" type="pres">
      <dgm:prSet presAssocID="{5F92DD59-D2EB-8A4C-B08E-781E16EE475D}" presName="childText" presStyleLbl="bgAcc1" presStyleIdx="8" presStyleCnt="15">
        <dgm:presLayoutVars>
          <dgm:bulletEnabled val="1"/>
        </dgm:presLayoutVars>
      </dgm:prSet>
      <dgm:spPr/>
      <dgm:t>
        <a:bodyPr/>
        <a:lstStyle/>
        <a:p>
          <a:endParaRPr lang="en-US"/>
        </a:p>
      </dgm:t>
    </dgm:pt>
    <dgm:pt modelId="{47A52BB9-E051-C847-95C3-3F25887B1B6D}" type="pres">
      <dgm:prSet presAssocID="{579BDF67-4F21-C445-8A76-F001F02E9B08}" presName="root" presStyleCnt="0"/>
      <dgm:spPr/>
    </dgm:pt>
    <dgm:pt modelId="{50F59651-A8EE-D147-A210-C716C6260401}" type="pres">
      <dgm:prSet presAssocID="{579BDF67-4F21-C445-8A76-F001F02E9B08}" presName="rootComposite" presStyleCnt="0"/>
      <dgm:spPr/>
    </dgm:pt>
    <dgm:pt modelId="{993851E8-5720-C145-9126-2F2819C5F678}" type="pres">
      <dgm:prSet presAssocID="{579BDF67-4F21-C445-8A76-F001F02E9B08}" presName="rootText" presStyleLbl="node1" presStyleIdx="3" presStyleCnt="5"/>
      <dgm:spPr/>
      <dgm:t>
        <a:bodyPr/>
        <a:lstStyle/>
        <a:p>
          <a:endParaRPr lang="en-US"/>
        </a:p>
      </dgm:t>
    </dgm:pt>
    <dgm:pt modelId="{14475F79-47D6-984D-A545-D9404D7DB60B}" type="pres">
      <dgm:prSet presAssocID="{579BDF67-4F21-C445-8A76-F001F02E9B08}" presName="rootConnector" presStyleLbl="node1" presStyleIdx="3" presStyleCnt="5"/>
      <dgm:spPr/>
      <dgm:t>
        <a:bodyPr/>
        <a:lstStyle/>
        <a:p>
          <a:endParaRPr lang="en-US"/>
        </a:p>
      </dgm:t>
    </dgm:pt>
    <dgm:pt modelId="{C7994E10-AE3C-ED40-A824-05C8A00CEC70}" type="pres">
      <dgm:prSet presAssocID="{579BDF67-4F21-C445-8A76-F001F02E9B08}" presName="childShape" presStyleCnt="0"/>
      <dgm:spPr/>
    </dgm:pt>
    <dgm:pt modelId="{5125496A-826C-3A4F-A6F9-E844738095F5}" type="pres">
      <dgm:prSet presAssocID="{B2BEBD57-A9E5-994C-B81B-29F27251FEC5}" presName="Name13" presStyleLbl="parChTrans1D2" presStyleIdx="9" presStyleCnt="15"/>
      <dgm:spPr/>
      <dgm:t>
        <a:bodyPr/>
        <a:lstStyle/>
        <a:p>
          <a:endParaRPr lang="en-US"/>
        </a:p>
      </dgm:t>
    </dgm:pt>
    <dgm:pt modelId="{CFEF890E-1A01-7A41-BC7F-7437107A27D1}" type="pres">
      <dgm:prSet presAssocID="{364DCCC2-BDE7-1845-912C-AA3F47CE2F03}" presName="childText" presStyleLbl="bgAcc1" presStyleIdx="9" presStyleCnt="15">
        <dgm:presLayoutVars>
          <dgm:bulletEnabled val="1"/>
        </dgm:presLayoutVars>
      </dgm:prSet>
      <dgm:spPr/>
      <dgm:t>
        <a:bodyPr/>
        <a:lstStyle/>
        <a:p>
          <a:endParaRPr lang="en-US"/>
        </a:p>
      </dgm:t>
    </dgm:pt>
    <dgm:pt modelId="{A5D375E5-C6F1-BD49-BFB6-8C3E396440DB}" type="pres">
      <dgm:prSet presAssocID="{F0A2A26E-F74C-0E4E-8D4D-D7651E8004FF}" presName="Name13" presStyleLbl="parChTrans1D2" presStyleIdx="10" presStyleCnt="15"/>
      <dgm:spPr/>
      <dgm:t>
        <a:bodyPr/>
        <a:lstStyle/>
        <a:p>
          <a:endParaRPr lang="en-US"/>
        </a:p>
      </dgm:t>
    </dgm:pt>
    <dgm:pt modelId="{28FB61CC-516D-A745-BF83-C974E109E2F3}" type="pres">
      <dgm:prSet presAssocID="{1D626E2E-C67A-3B4B-AEC7-CD0F09465DEB}" presName="childText" presStyleLbl="bgAcc1" presStyleIdx="10" presStyleCnt="15">
        <dgm:presLayoutVars>
          <dgm:bulletEnabled val="1"/>
        </dgm:presLayoutVars>
      </dgm:prSet>
      <dgm:spPr/>
      <dgm:t>
        <a:bodyPr/>
        <a:lstStyle/>
        <a:p>
          <a:endParaRPr lang="en-US"/>
        </a:p>
      </dgm:t>
    </dgm:pt>
    <dgm:pt modelId="{8A879523-BFF9-C54E-BD3F-7A44163C7D8E}" type="pres">
      <dgm:prSet presAssocID="{D09B09F1-9D25-7F47-B694-242696897245}" presName="Name13" presStyleLbl="parChTrans1D2" presStyleIdx="11" presStyleCnt="15"/>
      <dgm:spPr/>
      <dgm:t>
        <a:bodyPr/>
        <a:lstStyle/>
        <a:p>
          <a:endParaRPr lang="en-US"/>
        </a:p>
      </dgm:t>
    </dgm:pt>
    <dgm:pt modelId="{ABC6988C-3AEF-7142-A9B1-6B0F220EF83F}" type="pres">
      <dgm:prSet presAssocID="{0FABB89C-E638-8748-8D9F-F7D7CD7FD3C7}" presName="childText" presStyleLbl="bgAcc1" presStyleIdx="11" presStyleCnt="15">
        <dgm:presLayoutVars>
          <dgm:bulletEnabled val="1"/>
        </dgm:presLayoutVars>
      </dgm:prSet>
      <dgm:spPr/>
      <dgm:t>
        <a:bodyPr/>
        <a:lstStyle/>
        <a:p>
          <a:endParaRPr lang="en-US"/>
        </a:p>
      </dgm:t>
    </dgm:pt>
    <dgm:pt modelId="{304885BC-D854-7342-8DA3-AA260158E5AB}" type="pres">
      <dgm:prSet presAssocID="{9607609C-77A2-8A49-B30A-4867728EEBCD}" presName="root" presStyleCnt="0"/>
      <dgm:spPr/>
    </dgm:pt>
    <dgm:pt modelId="{15A1F6EA-5556-2E46-B81E-FE892F2371E4}" type="pres">
      <dgm:prSet presAssocID="{9607609C-77A2-8A49-B30A-4867728EEBCD}" presName="rootComposite" presStyleCnt="0"/>
      <dgm:spPr/>
    </dgm:pt>
    <dgm:pt modelId="{EDEEE421-6F71-1249-B88B-1BB35198F303}" type="pres">
      <dgm:prSet presAssocID="{9607609C-77A2-8A49-B30A-4867728EEBCD}" presName="rootText" presStyleLbl="node1" presStyleIdx="4" presStyleCnt="5"/>
      <dgm:spPr/>
      <dgm:t>
        <a:bodyPr/>
        <a:lstStyle/>
        <a:p>
          <a:endParaRPr lang="en-US"/>
        </a:p>
      </dgm:t>
    </dgm:pt>
    <dgm:pt modelId="{F8C45F88-B25A-174C-A358-AA47861701DD}" type="pres">
      <dgm:prSet presAssocID="{9607609C-77A2-8A49-B30A-4867728EEBCD}" presName="rootConnector" presStyleLbl="node1" presStyleIdx="4" presStyleCnt="5"/>
      <dgm:spPr/>
      <dgm:t>
        <a:bodyPr/>
        <a:lstStyle/>
        <a:p>
          <a:endParaRPr lang="en-US"/>
        </a:p>
      </dgm:t>
    </dgm:pt>
    <dgm:pt modelId="{316F9D4B-0A03-D44A-A99A-956C2FC663EF}" type="pres">
      <dgm:prSet presAssocID="{9607609C-77A2-8A49-B30A-4867728EEBCD}" presName="childShape" presStyleCnt="0"/>
      <dgm:spPr/>
    </dgm:pt>
    <dgm:pt modelId="{90D9A41F-321B-8543-BDE7-26D211DE94D4}" type="pres">
      <dgm:prSet presAssocID="{A489E372-6EA1-544B-B4DA-86B7243048BD}" presName="Name13" presStyleLbl="parChTrans1D2" presStyleIdx="12" presStyleCnt="15"/>
      <dgm:spPr/>
      <dgm:t>
        <a:bodyPr/>
        <a:lstStyle/>
        <a:p>
          <a:endParaRPr lang="en-US"/>
        </a:p>
      </dgm:t>
    </dgm:pt>
    <dgm:pt modelId="{114F4452-C2C7-2742-A1C3-BA15A7468728}" type="pres">
      <dgm:prSet presAssocID="{D671B02E-B809-E145-B312-67C620986538}" presName="childText" presStyleLbl="bgAcc1" presStyleIdx="12" presStyleCnt="15">
        <dgm:presLayoutVars>
          <dgm:bulletEnabled val="1"/>
        </dgm:presLayoutVars>
      </dgm:prSet>
      <dgm:spPr/>
      <dgm:t>
        <a:bodyPr/>
        <a:lstStyle/>
        <a:p>
          <a:endParaRPr lang="en-US"/>
        </a:p>
      </dgm:t>
    </dgm:pt>
    <dgm:pt modelId="{D64CDF91-7CAD-0B40-A3D3-735393AFA6D1}" type="pres">
      <dgm:prSet presAssocID="{D401C391-C036-E347-9F2E-B3D3D51C1132}" presName="Name13" presStyleLbl="parChTrans1D2" presStyleIdx="13" presStyleCnt="15"/>
      <dgm:spPr/>
      <dgm:t>
        <a:bodyPr/>
        <a:lstStyle/>
        <a:p>
          <a:endParaRPr lang="en-US"/>
        </a:p>
      </dgm:t>
    </dgm:pt>
    <dgm:pt modelId="{200B298E-CE09-4745-B8E4-5ACAEE830964}" type="pres">
      <dgm:prSet presAssocID="{CE6499B9-B07A-7045-AD65-160BB5FFC481}" presName="childText" presStyleLbl="bgAcc1" presStyleIdx="13" presStyleCnt="15">
        <dgm:presLayoutVars>
          <dgm:bulletEnabled val="1"/>
        </dgm:presLayoutVars>
      </dgm:prSet>
      <dgm:spPr/>
      <dgm:t>
        <a:bodyPr/>
        <a:lstStyle/>
        <a:p>
          <a:endParaRPr lang="en-US"/>
        </a:p>
      </dgm:t>
    </dgm:pt>
    <dgm:pt modelId="{D3C53645-D20B-4D4D-9B59-67645BE9F020}" type="pres">
      <dgm:prSet presAssocID="{B226F2C0-4B78-C04A-A011-42D8B5DCF01F}" presName="Name13" presStyleLbl="parChTrans1D2" presStyleIdx="14" presStyleCnt="15"/>
      <dgm:spPr/>
      <dgm:t>
        <a:bodyPr/>
        <a:lstStyle/>
        <a:p>
          <a:endParaRPr lang="en-US"/>
        </a:p>
      </dgm:t>
    </dgm:pt>
    <dgm:pt modelId="{281E4083-D24C-6A46-B07B-4F0E01814F55}" type="pres">
      <dgm:prSet presAssocID="{DDF1A9D4-FFD0-0345-82F1-5C2D06560953}" presName="childText" presStyleLbl="bgAcc1" presStyleIdx="14" presStyleCnt="15">
        <dgm:presLayoutVars>
          <dgm:bulletEnabled val="1"/>
        </dgm:presLayoutVars>
      </dgm:prSet>
      <dgm:spPr/>
      <dgm:t>
        <a:bodyPr/>
        <a:lstStyle/>
        <a:p>
          <a:endParaRPr lang="en-US"/>
        </a:p>
      </dgm:t>
    </dgm:pt>
  </dgm:ptLst>
  <dgm:cxnLst>
    <dgm:cxn modelId="{0E4DB728-FBE4-3945-9068-979D1335E44D}" type="presOf" srcId="{93154ED5-4BFC-CE4B-ACB8-A01E7742518C}" destId="{87E215D6-16E2-134E-BB73-40CB240800DB}" srcOrd="0" destOrd="0" presId="urn:microsoft.com/office/officeart/2005/8/layout/hierarchy3"/>
    <dgm:cxn modelId="{29F30FCB-3899-CC40-A489-95CEC5BB926E}" srcId="{39D563E0-C30B-BF42-B26D-1581F8DE8C53}" destId="{A538DDBB-F4D6-1D44-A03C-5A986CA465D8}" srcOrd="0" destOrd="0" parTransId="{88C4ED2D-87DE-3E4A-B60F-6083A52CE4F0}" sibTransId="{659573E7-575B-6A41-B366-AF0A5C04E296}"/>
    <dgm:cxn modelId="{A66FDFF7-644B-ED4E-B2EB-01C484EDB9E6}" type="presOf" srcId="{B2BEBD57-A9E5-994C-B81B-29F27251FEC5}" destId="{5125496A-826C-3A4F-A6F9-E844738095F5}" srcOrd="0" destOrd="0" presId="urn:microsoft.com/office/officeart/2005/8/layout/hierarchy3"/>
    <dgm:cxn modelId="{A9E42362-B6B9-254F-8E2B-BB4FC530F8EC}" type="presOf" srcId="{0FABB89C-E638-8748-8D9F-F7D7CD7FD3C7}" destId="{ABC6988C-3AEF-7142-A9B1-6B0F220EF83F}" srcOrd="0" destOrd="0" presId="urn:microsoft.com/office/officeart/2005/8/layout/hierarchy3"/>
    <dgm:cxn modelId="{D4060435-D6F8-CD4D-A709-56C5A2347883}" type="presOf" srcId="{9607609C-77A2-8A49-B30A-4867728EEBCD}" destId="{F8C45F88-B25A-174C-A358-AA47861701DD}" srcOrd="1" destOrd="0" presId="urn:microsoft.com/office/officeart/2005/8/layout/hierarchy3"/>
    <dgm:cxn modelId="{9C392430-5B5F-E542-A2DB-BA8229708CEF}" srcId="{5CC014F9-EA18-FD44-8B7F-2CF43A8E3980}" destId="{77085FFD-7D7A-4942-9A77-C000B82DD90F}" srcOrd="1" destOrd="0" parTransId="{4A47AC44-2A2A-4947-86D3-A01F34B4BF21}" sibTransId="{2793B411-823C-3F41-9A21-61C6785D562F}"/>
    <dgm:cxn modelId="{E1C13442-D10D-3C42-8959-0EB63697725B}" type="presOf" srcId="{2D387F6C-C061-A740-AA38-5951C1B3E306}" destId="{492905FE-91A1-EC4C-8DCA-F579129A97B1}" srcOrd="0" destOrd="0" presId="urn:microsoft.com/office/officeart/2005/8/layout/hierarchy3"/>
    <dgm:cxn modelId="{87A456CC-D07E-574A-BC69-27769A511CBE}" type="presOf" srcId="{A538DDBB-F4D6-1D44-A03C-5A986CA465D8}" destId="{089998CB-D7F9-2D4D-BC69-01AFE4F5F849}" srcOrd="0" destOrd="0" presId="urn:microsoft.com/office/officeart/2005/8/layout/hierarchy3"/>
    <dgm:cxn modelId="{E1F878DA-8EB1-FC40-B681-57ECCC2C10C6}" srcId="{5CC014F9-EA18-FD44-8B7F-2CF43A8E3980}" destId="{0429E8FE-CF3C-7449-AD54-8CCC2E27D3F1}" srcOrd="0" destOrd="0" parTransId="{93154ED5-4BFC-CE4B-ACB8-A01E7742518C}" sibTransId="{4706E731-9968-AE41-B89B-703A7A31034F}"/>
    <dgm:cxn modelId="{81B9A4B6-B0AC-964A-9391-76E067260A38}" type="presOf" srcId="{579BDF67-4F21-C445-8A76-F001F02E9B08}" destId="{14475F79-47D6-984D-A545-D9404D7DB60B}" srcOrd="1" destOrd="0" presId="urn:microsoft.com/office/officeart/2005/8/layout/hierarchy3"/>
    <dgm:cxn modelId="{36898BEA-68A3-8A4A-9401-7F58D16111BE}" type="presOf" srcId="{5CC014F9-EA18-FD44-8B7F-2CF43A8E3980}" destId="{EDEA1483-24A3-8645-8A7A-6C1304F1D648}" srcOrd="1" destOrd="0" presId="urn:microsoft.com/office/officeart/2005/8/layout/hierarchy3"/>
    <dgm:cxn modelId="{8E16E5A7-0BBB-3F4E-8F28-F89287D1AEBF}" srcId="{90C406B9-4253-8544-B83F-36D8CC60DFCA}" destId="{0854A4B7-E7EE-6440-984A-0C45FD664995}" srcOrd="1" destOrd="0" parTransId="{2D387F6C-C061-A740-AA38-5951C1B3E306}" sibTransId="{E5BFE528-CB3E-0540-B5C6-75FCBCD25EBD}"/>
    <dgm:cxn modelId="{DAFBB866-DCFB-0843-9A44-D1D954B844A0}" srcId="{39D563E0-C30B-BF42-B26D-1581F8DE8C53}" destId="{5F92DD59-D2EB-8A4C-B08E-781E16EE475D}" srcOrd="1" destOrd="0" parTransId="{9FFA0B93-C46A-6247-898A-03FF53FAB87D}" sibTransId="{B1BFF671-38A0-8548-9845-3AD2F9607817}"/>
    <dgm:cxn modelId="{6BA21B3C-AFDE-A44C-9325-539810DBA101}" type="presOf" srcId="{90C406B9-4253-8544-B83F-36D8CC60DFCA}" destId="{8CF0E5B1-C7EB-014B-96B0-961E09367E30}" srcOrd="0" destOrd="0" presId="urn:microsoft.com/office/officeart/2005/8/layout/hierarchy3"/>
    <dgm:cxn modelId="{F5547ADD-570C-DA44-9685-3DB84BCF673B}" type="presOf" srcId="{0854A4B7-E7EE-6440-984A-0C45FD664995}" destId="{C4BD1419-F4D1-1947-8280-0F623BEF16D0}" srcOrd="0" destOrd="0" presId="urn:microsoft.com/office/officeart/2005/8/layout/hierarchy3"/>
    <dgm:cxn modelId="{E970133E-A3A5-A146-BFA1-978D82489E5A}" type="presOf" srcId="{E7AAE7BA-1634-BD4D-92F3-E4568C0B6E69}" destId="{6D8A41E5-7A1C-8D46-9AF4-89429677E06C}" srcOrd="0" destOrd="0" presId="urn:microsoft.com/office/officeart/2005/8/layout/hierarchy3"/>
    <dgm:cxn modelId="{FDB3DBF7-6A44-E64C-87F1-C905408BD88E}" srcId="{9607609C-77A2-8A49-B30A-4867728EEBCD}" destId="{CE6499B9-B07A-7045-AD65-160BB5FFC481}" srcOrd="1" destOrd="0" parTransId="{D401C391-C036-E347-9F2E-B3D3D51C1132}" sibTransId="{D4581FA4-BD1F-F64F-88B0-47A2191FDFEC}"/>
    <dgm:cxn modelId="{09080E7C-6E2B-B143-9F7A-77549E14E269}" type="presOf" srcId="{5CC014F9-EA18-FD44-8B7F-2CF43A8E3980}" destId="{5F9D4FA2-F600-1D49-8DC2-D576BE5CDDC8}" srcOrd="0" destOrd="0" presId="urn:microsoft.com/office/officeart/2005/8/layout/hierarchy3"/>
    <dgm:cxn modelId="{F1A34EF6-F602-1A4E-AE83-3801382BD403}" type="presOf" srcId="{9FFA0B93-C46A-6247-898A-03FF53FAB87D}" destId="{517D87AF-3B37-F841-896B-ACB1418BD6CC}" srcOrd="0" destOrd="0" presId="urn:microsoft.com/office/officeart/2005/8/layout/hierarchy3"/>
    <dgm:cxn modelId="{7E0CDDAC-CB6F-3943-A2C3-2D5E3FFCD697}" type="presOf" srcId="{5F6BA099-A71E-9241-9C27-C317A64FDB6D}" destId="{504B7697-1654-BE42-B9A6-3FEA78A7F12E}" srcOrd="0" destOrd="0" presId="urn:microsoft.com/office/officeart/2005/8/layout/hierarchy3"/>
    <dgm:cxn modelId="{9402B96D-C398-EB46-AF36-8AC5009E59D2}" srcId="{C02D6240-F2B2-714B-BCB5-83490E1441FC}" destId="{90C406B9-4253-8544-B83F-36D8CC60DFCA}" srcOrd="1" destOrd="0" parTransId="{65C7E10C-6C49-6748-8BD6-3535E44AA012}" sibTransId="{EC7500FD-29DD-F84F-BE12-FAFEC9EC9898}"/>
    <dgm:cxn modelId="{1EFE1423-BDA3-3140-B930-FFBA426F7163}" type="presOf" srcId="{DDF1A9D4-FFD0-0345-82F1-5C2D06560953}" destId="{281E4083-D24C-6A46-B07B-4F0E01814F55}" srcOrd="0" destOrd="0" presId="urn:microsoft.com/office/officeart/2005/8/layout/hierarchy3"/>
    <dgm:cxn modelId="{1B6C4FC8-B17B-7743-969D-218961682DFF}" type="presOf" srcId="{579BDF67-4F21-C445-8A76-F001F02E9B08}" destId="{993851E8-5720-C145-9126-2F2819C5F678}" srcOrd="0" destOrd="0" presId="urn:microsoft.com/office/officeart/2005/8/layout/hierarchy3"/>
    <dgm:cxn modelId="{A9089FF5-1048-6C45-8419-BBAE2CAC454D}" type="presOf" srcId="{5F92DD59-D2EB-8A4C-B08E-781E16EE475D}" destId="{FF442197-FA0D-434E-AA70-B3F1722D2B38}" srcOrd="0" destOrd="0" presId="urn:microsoft.com/office/officeart/2005/8/layout/hierarchy3"/>
    <dgm:cxn modelId="{E9C9287A-7AE6-1D48-9F93-612BE44A88B8}" type="presOf" srcId="{B226F2C0-4B78-C04A-A011-42D8B5DCF01F}" destId="{D3C53645-D20B-4D4D-9B59-67645BE9F020}" srcOrd="0" destOrd="0" presId="urn:microsoft.com/office/officeart/2005/8/layout/hierarchy3"/>
    <dgm:cxn modelId="{2342AA58-8117-AE47-A4F9-37B82D3160B9}" srcId="{90C406B9-4253-8544-B83F-36D8CC60DFCA}" destId="{5DB57E61-6986-1F4A-8D39-AEF438CFDC13}" srcOrd="2" destOrd="0" parTransId="{E7AAE7BA-1634-BD4D-92F3-E4568C0B6E69}" sibTransId="{EE12BAB7-2A41-8E46-AFC5-66F79470C02A}"/>
    <dgm:cxn modelId="{9E22C064-1728-BB49-9E71-A3E7C15B713A}" type="presOf" srcId="{CE6499B9-B07A-7045-AD65-160BB5FFC481}" destId="{200B298E-CE09-4745-B8E4-5ACAEE830964}" srcOrd="0" destOrd="0" presId="urn:microsoft.com/office/officeart/2005/8/layout/hierarchy3"/>
    <dgm:cxn modelId="{82FFF1F6-DD03-2E4A-89B8-47356570A550}" srcId="{5CC014F9-EA18-FD44-8B7F-2CF43A8E3980}" destId="{5ADF954B-584E-FD4D-88CB-DB3D5D456C84}" srcOrd="2" destOrd="0" parTransId="{5F6BA099-A71E-9241-9C27-C317A64FDB6D}" sibTransId="{7D91DF26-E02F-994C-8EAE-A69760ABCD72}"/>
    <dgm:cxn modelId="{6923F67E-D8D9-774B-99EA-068A643B0F6E}" type="presOf" srcId="{0429E8FE-CF3C-7449-AD54-8CCC2E27D3F1}" destId="{3E0B7C58-2926-274A-834C-298C2B1D0487}" srcOrd="0" destOrd="0" presId="urn:microsoft.com/office/officeart/2005/8/layout/hierarchy3"/>
    <dgm:cxn modelId="{DA994FC0-AF52-E54C-A18B-AC429C0F88A8}" srcId="{579BDF67-4F21-C445-8A76-F001F02E9B08}" destId="{1D626E2E-C67A-3B4B-AEC7-CD0F09465DEB}" srcOrd="1" destOrd="0" parTransId="{F0A2A26E-F74C-0E4E-8D4D-D7651E8004FF}" sibTransId="{7DFFAFC1-58FE-EC4A-9F38-CD6FB7D3FCD6}"/>
    <dgm:cxn modelId="{DD56AB06-E197-224E-BC3C-7842C2CCC843}" srcId="{90C406B9-4253-8544-B83F-36D8CC60DFCA}" destId="{E86D40F4-C28F-814F-87D4-B2D313DC3B9F}" srcOrd="0" destOrd="0" parTransId="{E5850817-1D95-5D43-A961-BB2A4B3DADEC}" sibTransId="{6EB83FCA-B6A7-724B-841D-8F17C7B63E12}"/>
    <dgm:cxn modelId="{63560518-18B2-E045-9CBF-5FBE696FA721}" type="presOf" srcId="{9607609C-77A2-8A49-B30A-4867728EEBCD}" destId="{EDEEE421-6F71-1249-B88B-1BB35198F303}" srcOrd="0" destOrd="0" presId="urn:microsoft.com/office/officeart/2005/8/layout/hierarchy3"/>
    <dgm:cxn modelId="{61D03D3C-F3FA-BD4C-B0C7-0959CEA1066C}" type="presOf" srcId="{1D626E2E-C67A-3B4B-AEC7-CD0F09465DEB}" destId="{28FB61CC-516D-A745-BF83-C974E109E2F3}" srcOrd="0" destOrd="0" presId="urn:microsoft.com/office/officeart/2005/8/layout/hierarchy3"/>
    <dgm:cxn modelId="{DA714E57-1299-F84D-B5D4-AA06816201E5}" srcId="{579BDF67-4F21-C445-8A76-F001F02E9B08}" destId="{0FABB89C-E638-8748-8D9F-F7D7CD7FD3C7}" srcOrd="2" destOrd="0" parTransId="{D09B09F1-9D25-7F47-B694-242696897245}" sibTransId="{08F911ED-9C39-4E4F-8E55-C4B27B5D254A}"/>
    <dgm:cxn modelId="{23CC0562-2A26-8A43-9429-872291E08B0E}" type="presOf" srcId="{E86D40F4-C28F-814F-87D4-B2D313DC3B9F}" destId="{216A103A-D370-2D4E-A6FA-4A08230F5979}" srcOrd="0" destOrd="0" presId="urn:microsoft.com/office/officeart/2005/8/layout/hierarchy3"/>
    <dgm:cxn modelId="{A48A1925-7FB4-364D-B71B-B2803CD9BFA3}" srcId="{90C406B9-4253-8544-B83F-36D8CC60DFCA}" destId="{D4A60401-AB92-6746-B158-7DB03CEC64FC}" srcOrd="3" destOrd="0" parTransId="{04344832-D3F4-454A-8039-19587C7EEF8F}" sibTransId="{99365E93-8D1A-7B4F-8256-2AED1858074B}"/>
    <dgm:cxn modelId="{35375597-7446-F248-8BB6-F74756DD7A8B}" type="presOf" srcId="{88C4ED2D-87DE-3E4A-B60F-6083A52CE4F0}" destId="{6D1F4FA0-CB1C-D049-A600-C715B765EB6F}" srcOrd="0" destOrd="0" presId="urn:microsoft.com/office/officeart/2005/8/layout/hierarchy3"/>
    <dgm:cxn modelId="{9DE8F995-3B7D-8E4F-9724-E2BB78165F5E}" srcId="{C02D6240-F2B2-714B-BCB5-83490E1441FC}" destId="{5CC014F9-EA18-FD44-8B7F-2CF43A8E3980}" srcOrd="0" destOrd="0" parTransId="{AF7F78A5-2AE7-7344-9011-C7E5BCC0C3B4}" sibTransId="{31A782DF-C0D4-6A4F-8B75-C3C9DAB2FF00}"/>
    <dgm:cxn modelId="{201E959F-36B0-904B-94D0-94EDAAC86997}" type="presOf" srcId="{E5850817-1D95-5D43-A961-BB2A4B3DADEC}" destId="{E4A566FB-8B3D-5A41-AABA-8A8F82385A9C}" srcOrd="0" destOrd="0" presId="urn:microsoft.com/office/officeart/2005/8/layout/hierarchy3"/>
    <dgm:cxn modelId="{68913F20-B78A-A344-A4AD-E2B55487B6CF}" type="presOf" srcId="{D671B02E-B809-E145-B312-67C620986538}" destId="{114F4452-C2C7-2742-A1C3-BA15A7468728}" srcOrd="0" destOrd="0" presId="urn:microsoft.com/office/officeart/2005/8/layout/hierarchy3"/>
    <dgm:cxn modelId="{AD19B0C2-7751-7447-BA68-9CD2F82A4F02}" type="presOf" srcId="{90C406B9-4253-8544-B83F-36D8CC60DFCA}" destId="{480A6B63-1A69-DF40-980B-7DCD4682395D}" srcOrd="1" destOrd="0" presId="urn:microsoft.com/office/officeart/2005/8/layout/hierarchy3"/>
    <dgm:cxn modelId="{722BBA16-8520-074A-AE31-380750FB27AC}" type="presOf" srcId="{04344832-D3F4-454A-8039-19587C7EEF8F}" destId="{6FE6F2D7-156A-C44D-8459-543E06FA38DE}" srcOrd="0" destOrd="0" presId="urn:microsoft.com/office/officeart/2005/8/layout/hierarchy3"/>
    <dgm:cxn modelId="{8F6CA685-8322-4D49-8CFD-A85AE98A6BE7}" srcId="{C02D6240-F2B2-714B-BCB5-83490E1441FC}" destId="{579BDF67-4F21-C445-8A76-F001F02E9B08}" srcOrd="3" destOrd="0" parTransId="{907134E0-0234-6B40-85D8-D201F542278B}" sibTransId="{D90A72D3-E0AF-2248-9D7C-4CFD6B65202E}"/>
    <dgm:cxn modelId="{2844826F-99A7-E44F-B45D-1A9888CE0EA2}" type="presOf" srcId="{39D563E0-C30B-BF42-B26D-1581F8DE8C53}" destId="{394F52AD-D51F-C54F-81D8-848E7FEDCD6A}" srcOrd="1" destOrd="0" presId="urn:microsoft.com/office/officeart/2005/8/layout/hierarchy3"/>
    <dgm:cxn modelId="{B4CCEB23-C67C-114A-8F98-6DEEDFDC6674}" type="presOf" srcId="{A489E372-6EA1-544B-B4DA-86B7243048BD}" destId="{90D9A41F-321B-8543-BDE7-26D211DE94D4}" srcOrd="0" destOrd="0" presId="urn:microsoft.com/office/officeart/2005/8/layout/hierarchy3"/>
    <dgm:cxn modelId="{30440FF1-111B-8443-9B22-05E525D8645C}" type="presOf" srcId="{39D563E0-C30B-BF42-B26D-1581F8DE8C53}" destId="{F89D2C75-4FF8-354C-9475-979ACF5FCEFE}" srcOrd="0" destOrd="0" presId="urn:microsoft.com/office/officeart/2005/8/layout/hierarchy3"/>
    <dgm:cxn modelId="{73CF0FF0-02E7-5447-BF0B-BCFEDDFBFA87}" type="presOf" srcId="{F0A2A26E-F74C-0E4E-8D4D-D7651E8004FF}" destId="{A5D375E5-C6F1-BD49-BFB6-8C3E396440DB}" srcOrd="0" destOrd="0" presId="urn:microsoft.com/office/officeart/2005/8/layout/hierarchy3"/>
    <dgm:cxn modelId="{2E1C3971-D93A-B74F-83CD-3787084F41FD}" type="presOf" srcId="{C02D6240-F2B2-714B-BCB5-83490E1441FC}" destId="{34B545B3-BA09-7241-96E1-E08605640159}" srcOrd="0" destOrd="0" presId="urn:microsoft.com/office/officeart/2005/8/layout/hierarchy3"/>
    <dgm:cxn modelId="{DC3161FF-D082-7045-912B-EFF95CF4878E}" srcId="{9607609C-77A2-8A49-B30A-4867728EEBCD}" destId="{D671B02E-B809-E145-B312-67C620986538}" srcOrd="0" destOrd="0" parTransId="{A489E372-6EA1-544B-B4DA-86B7243048BD}" sibTransId="{3A019BF5-0673-2B41-B40F-33A57E160931}"/>
    <dgm:cxn modelId="{AB2DB96D-66CB-6F40-8839-5747C43D92ED}" srcId="{C02D6240-F2B2-714B-BCB5-83490E1441FC}" destId="{9607609C-77A2-8A49-B30A-4867728EEBCD}" srcOrd="4" destOrd="0" parTransId="{B4AD4187-F0C6-1448-822D-B30AAC4042EC}" sibTransId="{DBDA0A05-5DBC-D24E-8D45-F859AB1B0944}"/>
    <dgm:cxn modelId="{199BE607-5F36-C74B-93D5-4C7FB82A5955}" srcId="{C02D6240-F2B2-714B-BCB5-83490E1441FC}" destId="{39D563E0-C30B-BF42-B26D-1581F8DE8C53}" srcOrd="2" destOrd="0" parTransId="{A94B0E04-6D3D-3047-8332-466404DA013D}" sibTransId="{C9B02F42-34B4-4947-9FAF-5A2E34F0B6C4}"/>
    <dgm:cxn modelId="{2D555F0B-E186-2F46-8544-AF84AECCD8CA}" srcId="{9607609C-77A2-8A49-B30A-4867728EEBCD}" destId="{DDF1A9D4-FFD0-0345-82F1-5C2D06560953}" srcOrd="2" destOrd="0" parTransId="{B226F2C0-4B78-C04A-A011-42D8B5DCF01F}" sibTransId="{FFD6643F-4610-3449-8173-0338A30830E1}"/>
    <dgm:cxn modelId="{F5E090A0-3C45-5747-9B89-F1D5C075322F}" srcId="{579BDF67-4F21-C445-8A76-F001F02E9B08}" destId="{364DCCC2-BDE7-1845-912C-AA3F47CE2F03}" srcOrd="0" destOrd="0" parTransId="{B2BEBD57-A9E5-994C-B81B-29F27251FEC5}" sibTransId="{D018393D-0418-3B4E-9D91-F341E4FE3A08}"/>
    <dgm:cxn modelId="{23DCA683-2223-AD4B-9882-FCCABD49B4A7}" type="presOf" srcId="{5DB57E61-6986-1F4A-8D39-AEF438CFDC13}" destId="{1FD675AA-54D5-DA4B-A145-839363ECBF05}" srcOrd="0" destOrd="0" presId="urn:microsoft.com/office/officeart/2005/8/layout/hierarchy3"/>
    <dgm:cxn modelId="{9D8F57B0-58BE-914D-A909-5C4CF23667D7}" type="presOf" srcId="{D401C391-C036-E347-9F2E-B3D3D51C1132}" destId="{D64CDF91-7CAD-0B40-A3D3-735393AFA6D1}" srcOrd="0" destOrd="0" presId="urn:microsoft.com/office/officeart/2005/8/layout/hierarchy3"/>
    <dgm:cxn modelId="{848BBBDC-414A-9345-8BEF-FEEFA6D2918B}" type="presOf" srcId="{364DCCC2-BDE7-1845-912C-AA3F47CE2F03}" destId="{CFEF890E-1A01-7A41-BC7F-7437107A27D1}" srcOrd="0" destOrd="0" presId="urn:microsoft.com/office/officeart/2005/8/layout/hierarchy3"/>
    <dgm:cxn modelId="{A7447FDC-0A54-1843-96FF-FC433DECB508}" type="presOf" srcId="{77085FFD-7D7A-4942-9A77-C000B82DD90F}" destId="{086E3532-F7F3-C148-A719-3E7C80C64945}" srcOrd="0" destOrd="0" presId="urn:microsoft.com/office/officeart/2005/8/layout/hierarchy3"/>
    <dgm:cxn modelId="{67B484E3-86DF-CA41-9A07-1B9BD087AE9C}" type="presOf" srcId="{4A47AC44-2A2A-4947-86D3-A01F34B4BF21}" destId="{47308C6F-68A9-734A-9788-E1E28E7CF7D9}" srcOrd="0" destOrd="0" presId="urn:microsoft.com/office/officeart/2005/8/layout/hierarchy3"/>
    <dgm:cxn modelId="{C3D77AA2-F468-E240-BE83-F0B079CFAB6E}" type="presOf" srcId="{D4A60401-AB92-6746-B158-7DB03CEC64FC}" destId="{271E3932-4168-8544-A7A1-008369F553FE}" srcOrd="0" destOrd="0" presId="urn:microsoft.com/office/officeart/2005/8/layout/hierarchy3"/>
    <dgm:cxn modelId="{44E33E2B-BA5C-8D40-96C4-7BE4D7FA5B23}" type="presOf" srcId="{5ADF954B-584E-FD4D-88CB-DB3D5D456C84}" destId="{CDC886E3-F648-5F45-889D-3CB376B65A91}" srcOrd="0" destOrd="0" presId="urn:microsoft.com/office/officeart/2005/8/layout/hierarchy3"/>
    <dgm:cxn modelId="{BCB2ECA2-85A3-8F45-A28F-D4C0D46CB23D}" type="presOf" srcId="{D09B09F1-9D25-7F47-B694-242696897245}" destId="{8A879523-BFF9-C54E-BD3F-7A44163C7D8E}" srcOrd="0" destOrd="0" presId="urn:microsoft.com/office/officeart/2005/8/layout/hierarchy3"/>
    <dgm:cxn modelId="{292015AE-4FA2-6148-A7E4-0DF907DEE4A2}" type="presParOf" srcId="{34B545B3-BA09-7241-96E1-E08605640159}" destId="{201C57A1-B8C6-C145-9C9F-A9928B51EBEE}" srcOrd="0" destOrd="0" presId="urn:microsoft.com/office/officeart/2005/8/layout/hierarchy3"/>
    <dgm:cxn modelId="{C4582E01-B9BC-284B-853B-7228515F5B7E}" type="presParOf" srcId="{201C57A1-B8C6-C145-9C9F-A9928B51EBEE}" destId="{1F86F33D-0551-5B46-99D4-4CF28972B14C}" srcOrd="0" destOrd="0" presId="urn:microsoft.com/office/officeart/2005/8/layout/hierarchy3"/>
    <dgm:cxn modelId="{2B2A7972-C30D-034E-889C-6093B6F3C2B6}" type="presParOf" srcId="{1F86F33D-0551-5B46-99D4-4CF28972B14C}" destId="{5F9D4FA2-F600-1D49-8DC2-D576BE5CDDC8}" srcOrd="0" destOrd="0" presId="urn:microsoft.com/office/officeart/2005/8/layout/hierarchy3"/>
    <dgm:cxn modelId="{DF13CFB2-1770-1944-BEAF-CBEA59B53CE0}" type="presParOf" srcId="{1F86F33D-0551-5B46-99D4-4CF28972B14C}" destId="{EDEA1483-24A3-8645-8A7A-6C1304F1D648}" srcOrd="1" destOrd="0" presId="urn:microsoft.com/office/officeart/2005/8/layout/hierarchy3"/>
    <dgm:cxn modelId="{4AEA7C01-D390-F544-890C-C696A96E2F87}" type="presParOf" srcId="{201C57A1-B8C6-C145-9C9F-A9928B51EBEE}" destId="{52F3E2AE-02C2-4846-B4F9-41DB6C76CD41}" srcOrd="1" destOrd="0" presId="urn:microsoft.com/office/officeart/2005/8/layout/hierarchy3"/>
    <dgm:cxn modelId="{8D69F243-DEA9-1A4A-BBAE-9B0364B0F1F6}" type="presParOf" srcId="{52F3E2AE-02C2-4846-B4F9-41DB6C76CD41}" destId="{87E215D6-16E2-134E-BB73-40CB240800DB}" srcOrd="0" destOrd="0" presId="urn:microsoft.com/office/officeart/2005/8/layout/hierarchy3"/>
    <dgm:cxn modelId="{32BDF610-8405-0148-B705-52F174D2DB63}" type="presParOf" srcId="{52F3E2AE-02C2-4846-B4F9-41DB6C76CD41}" destId="{3E0B7C58-2926-274A-834C-298C2B1D0487}" srcOrd="1" destOrd="0" presId="urn:microsoft.com/office/officeart/2005/8/layout/hierarchy3"/>
    <dgm:cxn modelId="{5165B25C-24AB-FE44-B90D-D92FD90DF5AA}" type="presParOf" srcId="{52F3E2AE-02C2-4846-B4F9-41DB6C76CD41}" destId="{47308C6F-68A9-734A-9788-E1E28E7CF7D9}" srcOrd="2" destOrd="0" presId="urn:microsoft.com/office/officeart/2005/8/layout/hierarchy3"/>
    <dgm:cxn modelId="{8949FB2C-0944-1E46-BCAC-D5635F8892B3}" type="presParOf" srcId="{52F3E2AE-02C2-4846-B4F9-41DB6C76CD41}" destId="{086E3532-F7F3-C148-A719-3E7C80C64945}" srcOrd="3" destOrd="0" presId="urn:microsoft.com/office/officeart/2005/8/layout/hierarchy3"/>
    <dgm:cxn modelId="{A360E3F1-C7B4-E44C-A50C-BFAC9D5258A8}" type="presParOf" srcId="{52F3E2AE-02C2-4846-B4F9-41DB6C76CD41}" destId="{504B7697-1654-BE42-B9A6-3FEA78A7F12E}" srcOrd="4" destOrd="0" presId="urn:microsoft.com/office/officeart/2005/8/layout/hierarchy3"/>
    <dgm:cxn modelId="{1B43812C-E0CD-4D4E-9D1E-C0C1F10E3C7F}" type="presParOf" srcId="{52F3E2AE-02C2-4846-B4F9-41DB6C76CD41}" destId="{CDC886E3-F648-5F45-889D-3CB376B65A91}" srcOrd="5" destOrd="0" presId="urn:microsoft.com/office/officeart/2005/8/layout/hierarchy3"/>
    <dgm:cxn modelId="{CF1A36F5-B7D1-A146-88DD-A3890824BD1B}" type="presParOf" srcId="{34B545B3-BA09-7241-96E1-E08605640159}" destId="{1F1D0083-A707-A54E-B905-F4488A422831}" srcOrd="1" destOrd="0" presId="urn:microsoft.com/office/officeart/2005/8/layout/hierarchy3"/>
    <dgm:cxn modelId="{B6146157-941C-7140-83E3-DA7C429EDD83}" type="presParOf" srcId="{1F1D0083-A707-A54E-B905-F4488A422831}" destId="{06304093-3C78-124B-B59B-96639E0DFA7B}" srcOrd="0" destOrd="0" presId="urn:microsoft.com/office/officeart/2005/8/layout/hierarchy3"/>
    <dgm:cxn modelId="{79C2383A-1CFF-3B4D-BFD8-6B5A1DBD9AB9}" type="presParOf" srcId="{06304093-3C78-124B-B59B-96639E0DFA7B}" destId="{8CF0E5B1-C7EB-014B-96B0-961E09367E30}" srcOrd="0" destOrd="0" presId="urn:microsoft.com/office/officeart/2005/8/layout/hierarchy3"/>
    <dgm:cxn modelId="{98360DFA-5FC5-C442-84CC-D11910A0C3BF}" type="presParOf" srcId="{06304093-3C78-124B-B59B-96639E0DFA7B}" destId="{480A6B63-1A69-DF40-980B-7DCD4682395D}" srcOrd="1" destOrd="0" presId="urn:microsoft.com/office/officeart/2005/8/layout/hierarchy3"/>
    <dgm:cxn modelId="{92D3C654-B442-6140-80C6-595A35B2B6F2}" type="presParOf" srcId="{1F1D0083-A707-A54E-B905-F4488A422831}" destId="{F9F920F0-672B-6748-81C3-120022418749}" srcOrd="1" destOrd="0" presId="urn:microsoft.com/office/officeart/2005/8/layout/hierarchy3"/>
    <dgm:cxn modelId="{8E968D57-3DC4-C443-AE8E-F772BE4DFA9A}" type="presParOf" srcId="{F9F920F0-672B-6748-81C3-120022418749}" destId="{E4A566FB-8B3D-5A41-AABA-8A8F82385A9C}" srcOrd="0" destOrd="0" presId="urn:microsoft.com/office/officeart/2005/8/layout/hierarchy3"/>
    <dgm:cxn modelId="{30497B5F-2996-5D4F-829C-2A1B486AB4A6}" type="presParOf" srcId="{F9F920F0-672B-6748-81C3-120022418749}" destId="{216A103A-D370-2D4E-A6FA-4A08230F5979}" srcOrd="1" destOrd="0" presId="urn:microsoft.com/office/officeart/2005/8/layout/hierarchy3"/>
    <dgm:cxn modelId="{0C384E90-842B-F842-B0D7-9942E97C5A96}" type="presParOf" srcId="{F9F920F0-672B-6748-81C3-120022418749}" destId="{492905FE-91A1-EC4C-8DCA-F579129A97B1}" srcOrd="2" destOrd="0" presId="urn:microsoft.com/office/officeart/2005/8/layout/hierarchy3"/>
    <dgm:cxn modelId="{F0F1D92F-DB33-CE46-9F54-9B5F524AE3E9}" type="presParOf" srcId="{F9F920F0-672B-6748-81C3-120022418749}" destId="{C4BD1419-F4D1-1947-8280-0F623BEF16D0}" srcOrd="3" destOrd="0" presId="urn:microsoft.com/office/officeart/2005/8/layout/hierarchy3"/>
    <dgm:cxn modelId="{C39FA13A-8CFE-E34B-8F7C-03E1D64B9E15}" type="presParOf" srcId="{F9F920F0-672B-6748-81C3-120022418749}" destId="{6D8A41E5-7A1C-8D46-9AF4-89429677E06C}" srcOrd="4" destOrd="0" presId="urn:microsoft.com/office/officeart/2005/8/layout/hierarchy3"/>
    <dgm:cxn modelId="{CF7159DD-0196-9943-A3A7-5921643AEE68}" type="presParOf" srcId="{F9F920F0-672B-6748-81C3-120022418749}" destId="{1FD675AA-54D5-DA4B-A145-839363ECBF05}" srcOrd="5" destOrd="0" presId="urn:microsoft.com/office/officeart/2005/8/layout/hierarchy3"/>
    <dgm:cxn modelId="{0204DE43-D238-3F46-BD5C-BFCEBDABD557}" type="presParOf" srcId="{F9F920F0-672B-6748-81C3-120022418749}" destId="{6FE6F2D7-156A-C44D-8459-543E06FA38DE}" srcOrd="6" destOrd="0" presId="urn:microsoft.com/office/officeart/2005/8/layout/hierarchy3"/>
    <dgm:cxn modelId="{D16D7888-D3F9-AC4E-BAF5-0B2D8F828573}" type="presParOf" srcId="{F9F920F0-672B-6748-81C3-120022418749}" destId="{271E3932-4168-8544-A7A1-008369F553FE}" srcOrd="7" destOrd="0" presId="urn:microsoft.com/office/officeart/2005/8/layout/hierarchy3"/>
    <dgm:cxn modelId="{57E02488-A0EF-CC40-B1CF-587485FA9724}" type="presParOf" srcId="{34B545B3-BA09-7241-96E1-E08605640159}" destId="{05319364-B858-2346-9A51-2876C46F077D}" srcOrd="2" destOrd="0" presId="urn:microsoft.com/office/officeart/2005/8/layout/hierarchy3"/>
    <dgm:cxn modelId="{96926139-A8AA-2344-944A-6C8E5047D2E0}" type="presParOf" srcId="{05319364-B858-2346-9A51-2876C46F077D}" destId="{577133B5-719F-C440-BE9D-AB044AA40720}" srcOrd="0" destOrd="0" presId="urn:microsoft.com/office/officeart/2005/8/layout/hierarchy3"/>
    <dgm:cxn modelId="{2F417397-A0BB-CF41-96B1-927BF1EE61DF}" type="presParOf" srcId="{577133B5-719F-C440-BE9D-AB044AA40720}" destId="{F89D2C75-4FF8-354C-9475-979ACF5FCEFE}" srcOrd="0" destOrd="0" presId="urn:microsoft.com/office/officeart/2005/8/layout/hierarchy3"/>
    <dgm:cxn modelId="{BF4131BB-BEC2-7443-9216-A5E13E33F637}" type="presParOf" srcId="{577133B5-719F-C440-BE9D-AB044AA40720}" destId="{394F52AD-D51F-C54F-81D8-848E7FEDCD6A}" srcOrd="1" destOrd="0" presId="urn:microsoft.com/office/officeart/2005/8/layout/hierarchy3"/>
    <dgm:cxn modelId="{09E626DB-C5DA-A847-8794-0917C5FE6A5E}" type="presParOf" srcId="{05319364-B858-2346-9A51-2876C46F077D}" destId="{5FFFEC1B-4289-6D41-AF78-5F05DFB1A335}" srcOrd="1" destOrd="0" presId="urn:microsoft.com/office/officeart/2005/8/layout/hierarchy3"/>
    <dgm:cxn modelId="{7E03EA4C-E153-FC4E-A62B-3D7F08C06E96}" type="presParOf" srcId="{5FFFEC1B-4289-6D41-AF78-5F05DFB1A335}" destId="{6D1F4FA0-CB1C-D049-A600-C715B765EB6F}" srcOrd="0" destOrd="0" presId="urn:microsoft.com/office/officeart/2005/8/layout/hierarchy3"/>
    <dgm:cxn modelId="{5D02C7DD-D7A8-8549-942B-1B664DA7B4D9}" type="presParOf" srcId="{5FFFEC1B-4289-6D41-AF78-5F05DFB1A335}" destId="{089998CB-D7F9-2D4D-BC69-01AFE4F5F849}" srcOrd="1" destOrd="0" presId="urn:microsoft.com/office/officeart/2005/8/layout/hierarchy3"/>
    <dgm:cxn modelId="{333E27EF-C39D-5C40-A295-D0C07F347A48}" type="presParOf" srcId="{5FFFEC1B-4289-6D41-AF78-5F05DFB1A335}" destId="{517D87AF-3B37-F841-896B-ACB1418BD6CC}" srcOrd="2" destOrd="0" presId="urn:microsoft.com/office/officeart/2005/8/layout/hierarchy3"/>
    <dgm:cxn modelId="{1B1DB15F-AC3D-D446-B674-009B0D992BEB}" type="presParOf" srcId="{5FFFEC1B-4289-6D41-AF78-5F05DFB1A335}" destId="{FF442197-FA0D-434E-AA70-B3F1722D2B38}" srcOrd="3" destOrd="0" presId="urn:microsoft.com/office/officeart/2005/8/layout/hierarchy3"/>
    <dgm:cxn modelId="{B8D1574B-B9C3-CA48-9B07-73D90D46A190}" type="presParOf" srcId="{34B545B3-BA09-7241-96E1-E08605640159}" destId="{47A52BB9-E051-C847-95C3-3F25887B1B6D}" srcOrd="3" destOrd="0" presId="urn:microsoft.com/office/officeart/2005/8/layout/hierarchy3"/>
    <dgm:cxn modelId="{B327BD73-A6D2-804B-BE4C-81065042B83A}" type="presParOf" srcId="{47A52BB9-E051-C847-95C3-3F25887B1B6D}" destId="{50F59651-A8EE-D147-A210-C716C6260401}" srcOrd="0" destOrd="0" presId="urn:microsoft.com/office/officeart/2005/8/layout/hierarchy3"/>
    <dgm:cxn modelId="{C053A0D2-3DEB-AF4F-BF45-DCC272D915C2}" type="presParOf" srcId="{50F59651-A8EE-D147-A210-C716C6260401}" destId="{993851E8-5720-C145-9126-2F2819C5F678}" srcOrd="0" destOrd="0" presId="urn:microsoft.com/office/officeart/2005/8/layout/hierarchy3"/>
    <dgm:cxn modelId="{EEA2CB0A-0AF6-474E-A70C-4128A5FE7117}" type="presParOf" srcId="{50F59651-A8EE-D147-A210-C716C6260401}" destId="{14475F79-47D6-984D-A545-D9404D7DB60B}" srcOrd="1" destOrd="0" presId="urn:microsoft.com/office/officeart/2005/8/layout/hierarchy3"/>
    <dgm:cxn modelId="{7C502A08-EA9C-9E4C-9C1F-805EDED9C152}" type="presParOf" srcId="{47A52BB9-E051-C847-95C3-3F25887B1B6D}" destId="{C7994E10-AE3C-ED40-A824-05C8A00CEC70}" srcOrd="1" destOrd="0" presId="urn:microsoft.com/office/officeart/2005/8/layout/hierarchy3"/>
    <dgm:cxn modelId="{F2EDD189-DAEB-FD4D-98C9-845AEB4A6097}" type="presParOf" srcId="{C7994E10-AE3C-ED40-A824-05C8A00CEC70}" destId="{5125496A-826C-3A4F-A6F9-E844738095F5}" srcOrd="0" destOrd="0" presId="urn:microsoft.com/office/officeart/2005/8/layout/hierarchy3"/>
    <dgm:cxn modelId="{15C3A583-E990-8A44-A9F4-B3B1CDEAE507}" type="presParOf" srcId="{C7994E10-AE3C-ED40-A824-05C8A00CEC70}" destId="{CFEF890E-1A01-7A41-BC7F-7437107A27D1}" srcOrd="1" destOrd="0" presId="urn:microsoft.com/office/officeart/2005/8/layout/hierarchy3"/>
    <dgm:cxn modelId="{922413C0-1CB3-C04A-A570-E249E8F4FF7C}" type="presParOf" srcId="{C7994E10-AE3C-ED40-A824-05C8A00CEC70}" destId="{A5D375E5-C6F1-BD49-BFB6-8C3E396440DB}" srcOrd="2" destOrd="0" presId="urn:microsoft.com/office/officeart/2005/8/layout/hierarchy3"/>
    <dgm:cxn modelId="{F42CFF4A-6006-1546-A4CB-EA89F6F56346}" type="presParOf" srcId="{C7994E10-AE3C-ED40-A824-05C8A00CEC70}" destId="{28FB61CC-516D-A745-BF83-C974E109E2F3}" srcOrd="3" destOrd="0" presId="urn:microsoft.com/office/officeart/2005/8/layout/hierarchy3"/>
    <dgm:cxn modelId="{96F1F983-0E2E-7B4C-A92A-B9466940D9E4}" type="presParOf" srcId="{C7994E10-AE3C-ED40-A824-05C8A00CEC70}" destId="{8A879523-BFF9-C54E-BD3F-7A44163C7D8E}" srcOrd="4" destOrd="0" presId="urn:microsoft.com/office/officeart/2005/8/layout/hierarchy3"/>
    <dgm:cxn modelId="{527335AC-D353-DB40-9E52-0C3F9F8C404E}" type="presParOf" srcId="{C7994E10-AE3C-ED40-A824-05C8A00CEC70}" destId="{ABC6988C-3AEF-7142-A9B1-6B0F220EF83F}" srcOrd="5" destOrd="0" presId="urn:microsoft.com/office/officeart/2005/8/layout/hierarchy3"/>
    <dgm:cxn modelId="{E0F042BA-987F-2243-8E16-DA3F61D0E94F}" type="presParOf" srcId="{34B545B3-BA09-7241-96E1-E08605640159}" destId="{304885BC-D854-7342-8DA3-AA260158E5AB}" srcOrd="4" destOrd="0" presId="urn:microsoft.com/office/officeart/2005/8/layout/hierarchy3"/>
    <dgm:cxn modelId="{F41D8AA0-DDAD-D74D-972C-D9C75DCD76DC}" type="presParOf" srcId="{304885BC-D854-7342-8DA3-AA260158E5AB}" destId="{15A1F6EA-5556-2E46-B81E-FE892F2371E4}" srcOrd="0" destOrd="0" presId="urn:microsoft.com/office/officeart/2005/8/layout/hierarchy3"/>
    <dgm:cxn modelId="{FCF907E9-0DBF-DD4F-AABB-BB5230CB2E31}" type="presParOf" srcId="{15A1F6EA-5556-2E46-B81E-FE892F2371E4}" destId="{EDEEE421-6F71-1249-B88B-1BB35198F303}" srcOrd="0" destOrd="0" presId="urn:microsoft.com/office/officeart/2005/8/layout/hierarchy3"/>
    <dgm:cxn modelId="{E6D79C97-84F1-CE42-B62D-5FA23E4758A6}" type="presParOf" srcId="{15A1F6EA-5556-2E46-B81E-FE892F2371E4}" destId="{F8C45F88-B25A-174C-A358-AA47861701DD}" srcOrd="1" destOrd="0" presId="urn:microsoft.com/office/officeart/2005/8/layout/hierarchy3"/>
    <dgm:cxn modelId="{55345135-42A5-7245-84D3-B2877C1035D6}" type="presParOf" srcId="{304885BC-D854-7342-8DA3-AA260158E5AB}" destId="{316F9D4B-0A03-D44A-A99A-956C2FC663EF}" srcOrd="1" destOrd="0" presId="urn:microsoft.com/office/officeart/2005/8/layout/hierarchy3"/>
    <dgm:cxn modelId="{68BCD7DA-C6A5-4845-B3F3-62889A21409A}" type="presParOf" srcId="{316F9D4B-0A03-D44A-A99A-956C2FC663EF}" destId="{90D9A41F-321B-8543-BDE7-26D211DE94D4}" srcOrd="0" destOrd="0" presId="urn:microsoft.com/office/officeart/2005/8/layout/hierarchy3"/>
    <dgm:cxn modelId="{D7E740EE-5704-9E4D-B016-6894199F8168}" type="presParOf" srcId="{316F9D4B-0A03-D44A-A99A-956C2FC663EF}" destId="{114F4452-C2C7-2742-A1C3-BA15A7468728}" srcOrd="1" destOrd="0" presId="urn:microsoft.com/office/officeart/2005/8/layout/hierarchy3"/>
    <dgm:cxn modelId="{4833BCBA-BD24-124F-9055-DF91838FBE7E}" type="presParOf" srcId="{316F9D4B-0A03-D44A-A99A-956C2FC663EF}" destId="{D64CDF91-7CAD-0B40-A3D3-735393AFA6D1}" srcOrd="2" destOrd="0" presId="urn:microsoft.com/office/officeart/2005/8/layout/hierarchy3"/>
    <dgm:cxn modelId="{5007A192-5732-5044-88AE-D3EE8AF1E189}" type="presParOf" srcId="{316F9D4B-0A03-D44A-A99A-956C2FC663EF}" destId="{200B298E-CE09-4745-B8E4-5ACAEE830964}" srcOrd="3" destOrd="0" presId="urn:microsoft.com/office/officeart/2005/8/layout/hierarchy3"/>
    <dgm:cxn modelId="{BBF0EE53-A647-5F49-8A99-2D03A91CEC80}" type="presParOf" srcId="{316F9D4B-0A03-D44A-A99A-956C2FC663EF}" destId="{D3C53645-D20B-4D4D-9B59-67645BE9F020}" srcOrd="4" destOrd="0" presId="urn:microsoft.com/office/officeart/2005/8/layout/hierarchy3"/>
    <dgm:cxn modelId="{780596A9-85E9-DA4C-A28A-450D92074E38}" type="presParOf" srcId="{316F9D4B-0A03-D44A-A99A-956C2FC663EF}" destId="{281E4083-D24C-6A46-B07B-4F0E01814F55}"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9D4FA2-F600-1D49-8DC2-D576BE5CDDC8}">
      <dsp:nvSpPr>
        <dsp:cNvPr id="0" name=""/>
        <dsp:cNvSpPr/>
      </dsp:nvSpPr>
      <dsp:spPr>
        <a:xfrm>
          <a:off x="4725" y="478612"/>
          <a:ext cx="1611324" cy="805662"/>
        </a:xfrm>
        <a:prstGeom prst="roundRect">
          <a:avLst>
            <a:gd name="adj" fmla="val 10000"/>
          </a:avLst>
        </a:prstGeom>
        <a:solidFill>
          <a:schemeClr val="accent1">
            <a:hueOff val="0"/>
            <a:satOff val="0"/>
            <a:lumOff val="0"/>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a:t>“Traditional” or Sequential Methodologies</a:t>
          </a:r>
        </a:p>
      </dsp:txBody>
      <dsp:txXfrm>
        <a:off x="28322" y="502209"/>
        <a:ext cx="1564130" cy="758468"/>
      </dsp:txXfrm>
    </dsp:sp>
    <dsp:sp modelId="{87E215D6-16E2-134E-BB73-40CB240800DB}">
      <dsp:nvSpPr>
        <dsp:cNvPr id="0" name=""/>
        <dsp:cNvSpPr/>
      </dsp:nvSpPr>
      <dsp:spPr>
        <a:xfrm>
          <a:off x="165857" y="1284275"/>
          <a:ext cx="161132" cy="604246"/>
        </a:xfrm>
        <a:custGeom>
          <a:avLst/>
          <a:gdLst/>
          <a:ahLst/>
          <a:cxnLst/>
          <a:rect l="0" t="0" r="0" b="0"/>
          <a:pathLst>
            <a:path>
              <a:moveTo>
                <a:pt x="0" y="0"/>
              </a:moveTo>
              <a:lnTo>
                <a:pt x="0" y="604246"/>
              </a:lnTo>
              <a:lnTo>
                <a:pt x="161132" y="604246"/>
              </a:lnTo>
            </a:path>
          </a:pathLst>
        </a:custGeom>
        <a:noFill/>
        <a:ln w="25400" cap="flat" cmpd="dbl"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0B7C58-2926-274A-834C-298C2B1D0487}">
      <dsp:nvSpPr>
        <dsp:cNvPr id="0" name=""/>
        <dsp:cNvSpPr/>
      </dsp:nvSpPr>
      <dsp:spPr>
        <a:xfrm>
          <a:off x="326990" y="1485690"/>
          <a:ext cx="1289059" cy="805662"/>
        </a:xfrm>
        <a:prstGeom prst="roundRect">
          <a:avLst>
            <a:gd name="adj" fmla="val 10000"/>
          </a:avLst>
        </a:prstGeom>
        <a:solidFill>
          <a:schemeClr val="lt1">
            <a:alpha val="90000"/>
            <a:hueOff val="0"/>
            <a:satOff val="0"/>
            <a:lumOff val="0"/>
            <a:alphaOff val="0"/>
          </a:schemeClr>
        </a:solidFill>
        <a:ln w="25400" cap="flat" cmpd="dbl"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kern="1200" dirty="0"/>
            <a:t>Waterfall</a:t>
          </a:r>
        </a:p>
      </dsp:txBody>
      <dsp:txXfrm>
        <a:off x="350587" y="1509287"/>
        <a:ext cx="1241865" cy="758468"/>
      </dsp:txXfrm>
    </dsp:sp>
    <dsp:sp modelId="{47308C6F-68A9-734A-9788-E1E28E7CF7D9}">
      <dsp:nvSpPr>
        <dsp:cNvPr id="0" name=""/>
        <dsp:cNvSpPr/>
      </dsp:nvSpPr>
      <dsp:spPr>
        <a:xfrm>
          <a:off x="165857" y="1284275"/>
          <a:ext cx="161132" cy="1611324"/>
        </a:xfrm>
        <a:custGeom>
          <a:avLst/>
          <a:gdLst/>
          <a:ahLst/>
          <a:cxnLst/>
          <a:rect l="0" t="0" r="0" b="0"/>
          <a:pathLst>
            <a:path>
              <a:moveTo>
                <a:pt x="0" y="0"/>
              </a:moveTo>
              <a:lnTo>
                <a:pt x="0" y="1611324"/>
              </a:lnTo>
              <a:lnTo>
                <a:pt x="161132" y="1611324"/>
              </a:lnTo>
            </a:path>
          </a:pathLst>
        </a:custGeom>
        <a:noFill/>
        <a:ln w="25400" cap="flat" cmpd="dbl"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6E3532-F7F3-C148-A719-3E7C80C64945}">
      <dsp:nvSpPr>
        <dsp:cNvPr id="0" name=""/>
        <dsp:cNvSpPr/>
      </dsp:nvSpPr>
      <dsp:spPr>
        <a:xfrm>
          <a:off x="326990" y="2492768"/>
          <a:ext cx="1289059" cy="805662"/>
        </a:xfrm>
        <a:prstGeom prst="roundRect">
          <a:avLst>
            <a:gd name="adj" fmla="val 10000"/>
          </a:avLst>
        </a:prstGeom>
        <a:solidFill>
          <a:schemeClr val="lt1">
            <a:alpha val="90000"/>
            <a:hueOff val="0"/>
            <a:satOff val="0"/>
            <a:lumOff val="0"/>
            <a:alphaOff val="0"/>
          </a:schemeClr>
        </a:solidFill>
        <a:ln w="25400" cap="flat" cmpd="dbl"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kern="1200" dirty="0"/>
            <a:t>Critical Path Method (CPM)</a:t>
          </a:r>
        </a:p>
      </dsp:txBody>
      <dsp:txXfrm>
        <a:off x="350587" y="2516365"/>
        <a:ext cx="1241865" cy="758468"/>
      </dsp:txXfrm>
    </dsp:sp>
    <dsp:sp modelId="{504B7697-1654-BE42-B9A6-3FEA78A7F12E}">
      <dsp:nvSpPr>
        <dsp:cNvPr id="0" name=""/>
        <dsp:cNvSpPr/>
      </dsp:nvSpPr>
      <dsp:spPr>
        <a:xfrm>
          <a:off x="165857" y="1284275"/>
          <a:ext cx="161132" cy="2618402"/>
        </a:xfrm>
        <a:custGeom>
          <a:avLst/>
          <a:gdLst/>
          <a:ahLst/>
          <a:cxnLst/>
          <a:rect l="0" t="0" r="0" b="0"/>
          <a:pathLst>
            <a:path>
              <a:moveTo>
                <a:pt x="0" y="0"/>
              </a:moveTo>
              <a:lnTo>
                <a:pt x="0" y="2618402"/>
              </a:lnTo>
              <a:lnTo>
                <a:pt x="161132" y="2618402"/>
              </a:lnTo>
            </a:path>
          </a:pathLst>
        </a:custGeom>
        <a:noFill/>
        <a:ln w="25400" cap="flat" cmpd="dbl"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C886E3-F648-5F45-889D-3CB376B65A91}">
      <dsp:nvSpPr>
        <dsp:cNvPr id="0" name=""/>
        <dsp:cNvSpPr/>
      </dsp:nvSpPr>
      <dsp:spPr>
        <a:xfrm>
          <a:off x="326990" y="3499846"/>
          <a:ext cx="1289059" cy="805662"/>
        </a:xfrm>
        <a:prstGeom prst="roundRect">
          <a:avLst>
            <a:gd name="adj" fmla="val 10000"/>
          </a:avLst>
        </a:prstGeom>
        <a:solidFill>
          <a:schemeClr val="lt1">
            <a:alpha val="90000"/>
            <a:hueOff val="0"/>
            <a:satOff val="0"/>
            <a:lumOff val="0"/>
            <a:alphaOff val="0"/>
          </a:schemeClr>
        </a:solidFill>
        <a:ln w="25400" cap="flat" cmpd="dbl"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b="0" i="0" kern="1200" dirty="0"/>
            <a:t>Critical Chain Project Management (CCPM)</a:t>
          </a:r>
          <a:endParaRPr lang="en-US" sz="1300" b="0" kern="1200" dirty="0"/>
        </a:p>
      </dsp:txBody>
      <dsp:txXfrm>
        <a:off x="350587" y="3523443"/>
        <a:ext cx="1241865" cy="758468"/>
      </dsp:txXfrm>
    </dsp:sp>
    <dsp:sp modelId="{8CF0E5B1-C7EB-014B-96B0-961E09367E30}">
      <dsp:nvSpPr>
        <dsp:cNvPr id="0" name=""/>
        <dsp:cNvSpPr/>
      </dsp:nvSpPr>
      <dsp:spPr>
        <a:xfrm>
          <a:off x="2018881" y="478612"/>
          <a:ext cx="1611324" cy="805662"/>
        </a:xfrm>
        <a:prstGeom prst="roundRect">
          <a:avLst>
            <a:gd name="adj" fmla="val 10000"/>
          </a:avLst>
        </a:prstGeom>
        <a:solidFill>
          <a:schemeClr val="accent1">
            <a:hueOff val="0"/>
            <a:satOff val="0"/>
            <a:lumOff val="0"/>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a:t>Agile Methodologies</a:t>
          </a:r>
        </a:p>
      </dsp:txBody>
      <dsp:txXfrm>
        <a:off x="2042478" y="502209"/>
        <a:ext cx="1564130" cy="758468"/>
      </dsp:txXfrm>
    </dsp:sp>
    <dsp:sp modelId="{E4A566FB-8B3D-5A41-AABA-8A8F82385A9C}">
      <dsp:nvSpPr>
        <dsp:cNvPr id="0" name=""/>
        <dsp:cNvSpPr/>
      </dsp:nvSpPr>
      <dsp:spPr>
        <a:xfrm>
          <a:off x="2180013" y="1284275"/>
          <a:ext cx="161132" cy="604246"/>
        </a:xfrm>
        <a:custGeom>
          <a:avLst/>
          <a:gdLst/>
          <a:ahLst/>
          <a:cxnLst/>
          <a:rect l="0" t="0" r="0" b="0"/>
          <a:pathLst>
            <a:path>
              <a:moveTo>
                <a:pt x="0" y="0"/>
              </a:moveTo>
              <a:lnTo>
                <a:pt x="0" y="604246"/>
              </a:lnTo>
              <a:lnTo>
                <a:pt x="161132" y="604246"/>
              </a:lnTo>
            </a:path>
          </a:pathLst>
        </a:custGeom>
        <a:noFill/>
        <a:ln w="25400" cap="flat" cmpd="dbl"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6A103A-D370-2D4E-A6FA-4A08230F5979}">
      <dsp:nvSpPr>
        <dsp:cNvPr id="0" name=""/>
        <dsp:cNvSpPr/>
      </dsp:nvSpPr>
      <dsp:spPr>
        <a:xfrm>
          <a:off x="2341146" y="1485690"/>
          <a:ext cx="1289059" cy="805662"/>
        </a:xfrm>
        <a:prstGeom prst="roundRect">
          <a:avLst>
            <a:gd name="adj" fmla="val 10000"/>
          </a:avLst>
        </a:prstGeom>
        <a:solidFill>
          <a:schemeClr val="lt1">
            <a:alpha val="90000"/>
            <a:hueOff val="0"/>
            <a:satOff val="0"/>
            <a:lumOff val="0"/>
            <a:alphaOff val="0"/>
          </a:schemeClr>
        </a:solidFill>
        <a:ln w="25400" cap="flat" cmpd="dbl"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kern="1200" dirty="0"/>
            <a:t>Scrum</a:t>
          </a:r>
        </a:p>
      </dsp:txBody>
      <dsp:txXfrm>
        <a:off x="2364743" y="1509287"/>
        <a:ext cx="1241865" cy="758468"/>
      </dsp:txXfrm>
    </dsp:sp>
    <dsp:sp modelId="{492905FE-91A1-EC4C-8DCA-F579129A97B1}">
      <dsp:nvSpPr>
        <dsp:cNvPr id="0" name=""/>
        <dsp:cNvSpPr/>
      </dsp:nvSpPr>
      <dsp:spPr>
        <a:xfrm>
          <a:off x="2180013" y="1284275"/>
          <a:ext cx="161132" cy="1611324"/>
        </a:xfrm>
        <a:custGeom>
          <a:avLst/>
          <a:gdLst/>
          <a:ahLst/>
          <a:cxnLst/>
          <a:rect l="0" t="0" r="0" b="0"/>
          <a:pathLst>
            <a:path>
              <a:moveTo>
                <a:pt x="0" y="0"/>
              </a:moveTo>
              <a:lnTo>
                <a:pt x="0" y="1611324"/>
              </a:lnTo>
              <a:lnTo>
                <a:pt x="161132" y="1611324"/>
              </a:lnTo>
            </a:path>
          </a:pathLst>
        </a:custGeom>
        <a:noFill/>
        <a:ln w="25400" cap="flat" cmpd="dbl"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BD1419-F4D1-1947-8280-0F623BEF16D0}">
      <dsp:nvSpPr>
        <dsp:cNvPr id="0" name=""/>
        <dsp:cNvSpPr/>
      </dsp:nvSpPr>
      <dsp:spPr>
        <a:xfrm>
          <a:off x="2341146" y="2492768"/>
          <a:ext cx="1289059" cy="805662"/>
        </a:xfrm>
        <a:prstGeom prst="roundRect">
          <a:avLst>
            <a:gd name="adj" fmla="val 10000"/>
          </a:avLst>
        </a:prstGeom>
        <a:solidFill>
          <a:schemeClr val="lt1">
            <a:alpha val="90000"/>
            <a:hueOff val="0"/>
            <a:satOff val="0"/>
            <a:lumOff val="0"/>
            <a:alphaOff val="0"/>
          </a:schemeClr>
        </a:solidFill>
        <a:ln w="25400" cap="flat" cmpd="dbl"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kern="1200" dirty="0"/>
            <a:t>Kanban</a:t>
          </a:r>
        </a:p>
      </dsp:txBody>
      <dsp:txXfrm>
        <a:off x="2364743" y="2516365"/>
        <a:ext cx="1241865" cy="758468"/>
      </dsp:txXfrm>
    </dsp:sp>
    <dsp:sp modelId="{6D8A41E5-7A1C-8D46-9AF4-89429677E06C}">
      <dsp:nvSpPr>
        <dsp:cNvPr id="0" name=""/>
        <dsp:cNvSpPr/>
      </dsp:nvSpPr>
      <dsp:spPr>
        <a:xfrm>
          <a:off x="2180013" y="1284275"/>
          <a:ext cx="161132" cy="2618402"/>
        </a:xfrm>
        <a:custGeom>
          <a:avLst/>
          <a:gdLst/>
          <a:ahLst/>
          <a:cxnLst/>
          <a:rect l="0" t="0" r="0" b="0"/>
          <a:pathLst>
            <a:path>
              <a:moveTo>
                <a:pt x="0" y="0"/>
              </a:moveTo>
              <a:lnTo>
                <a:pt x="0" y="2618402"/>
              </a:lnTo>
              <a:lnTo>
                <a:pt x="161132" y="2618402"/>
              </a:lnTo>
            </a:path>
          </a:pathLst>
        </a:custGeom>
        <a:noFill/>
        <a:ln w="25400" cap="flat" cmpd="dbl"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D675AA-54D5-DA4B-A145-839363ECBF05}">
      <dsp:nvSpPr>
        <dsp:cNvPr id="0" name=""/>
        <dsp:cNvSpPr/>
      </dsp:nvSpPr>
      <dsp:spPr>
        <a:xfrm>
          <a:off x="2341146" y="3499846"/>
          <a:ext cx="1289059" cy="805662"/>
        </a:xfrm>
        <a:prstGeom prst="roundRect">
          <a:avLst>
            <a:gd name="adj" fmla="val 10000"/>
          </a:avLst>
        </a:prstGeom>
        <a:solidFill>
          <a:schemeClr val="lt1">
            <a:alpha val="90000"/>
            <a:hueOff val="0"/>
            <a:satOff val="0"/>
            <a:lumOff val="0"/>
            <a:alphaOff val="0"/>
          </a:schemeClr>
        </a:solidFill>
        <a:ln w="25400" cap="flat" cmpd="dbl"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b="0" i="0" kern="1200" dirty="0"/>
            <a:t>Extreme Programming (XP)</a:t>
          </a:r>
          <a:endParaRPr lang="en-US" sz="1300" b="0" kern="1200" dirty="0"/>
        </a:p>
      </dsp:txBody>
      <dsp:txXfrm>
        <a:off x="2364743" y="3523443"/>
        <a:ext cx="1241865" cy="758468"/>
      </dsp:txXfrm>
    </dsp:sp>
    <dsp:sp modelId="{6FE6F2D7-156A-C44D-8459-543E06FA38DE}">
      <dsp:nvSpPr>
        <dsp:cNvPr id="0" name=""/>
        <dsp:cNvSpPr/>
      </dsp:nvSpPr>
      <dsp:spPr>
        <a:xfrm>
          <a:off x="2180013" y="1284275"/>
          <a:ext cx="161132" cy="3625481"/>
        </a:xfrm>
        <a:custGeom>
          <a:avLst/>
          <a:gdLst/>
          <a:ahLst/>
          <a:cxnLst/>
          <a:rect l="0" t="0" r="0" b="0"/>
          <a:pathLst>
            <a:path>
              <a:moveTo>
                <a:pt x="0" y="0"/>
              </a:moveTo>
              <a:lnTo>
                <a:pt x="0" y="3625481"/>
              </a:lnTo>
              <a:lnTo>
                <a:pt x="161132" y="3625481"/>
              </a:lnTo>
            </a:path>
          </a:pathLst>
        </a:custGeom>
        <a:noFill/>
        <a:ln w="25400" cap="flat" cmpd="dbl"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1E3932-4168-8544-A7A1-008369F553FE}">
      <dsp:nvSpPr>
        <dsp:cNvPr id="0" name=""/>
        <dsp:cNvSpPr/>
      </dsp:nvSpPr>
      <dsp:spPr>
        <a:xfrm>
          <a:off x="2341146" y="4506924"/>
          <a:ext cx="1289059" cy="805662"/>
        </a:xfrm>
        <a:prstGeom prst="roundRect">
          <a:avLst>
            <a:gd name="adj" fmla="val 10000"/>
          </a:avLst>
        </a:prstGeom>
        <a:solidFill>
          <a:schemeClr val="lt1">
            <a:alpha val="90000"/>
            <a:hueOff val="0"/>
            <a:satOff val="0"/>
            <a:lumOff val="0"/>
            <a:alphaOff val="0"/>
          </a:schemeClr>
        </a:solidFill>
        <a:ln w="25400" cap="flat" cmpd="dbl"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b="0" i="0" kern="1200" dirty="0"/>
            <a:t>Adaptive Project Framework (APF)</a:t>
          </a:r>
          <a:endParaRPr lang="en-US" sz="1300" b="0" kern="1200" dirty="0"/>
        </a:p>
      </dsp:txBody>
      <dsp:txXfrm>
        <a:off x="2364743" y="4530521"/>
        <a:ext cx="1241865" cy="758468"/>
      </dsp:txXfrm>
    </dsp:sp>
    <dsp:sp modelId="{F89D2C75-4FF8-354C-9475-979ACF5FCEFE}">
      <dsp:nvSpPr>
        <dsp:cNvPr id="0" name=""/>
        <dsp:cNvSpPr/>
      </dsp:nvSpPr>
      <dsp:spPr>
        <a:xfrm>
          <a:off x="4033037" y="478612"/>
          <a:ext cx="1611324" cy="805662"/>
        </a:xfrm>
        <a:prstGeom prst="roundRect">
          <a:avLst>
            <a:gd name="adj" fmla="val 10000"/>
          </a:avLst>
        </a:prstGeom>
        <a:solidFill>
          <a:schemeClr val="accent1">
            <a:hueOff val="0"/>
            <a:satOff val="0"/>
            <a:lumOff val="0"/>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b="0" kern="1200" dirty="0"/>
            <a:t>Change Management Methodologies</a:t>
          </a:r>
        </a:p>
      </dsp:txBody>
      <dsp:txXfrm>
        <a:off x="4056634" y="502209"/>
        <a:ext cx="1564130" cy="758468"/>
      </dsp:txXfrm>
    </dsp:sp>
    <dsp:sp modelId="{6D1F4FA0-CB1C-D049-A600-C715B765EB6F}">
      <dsp:nvSpPr>
        <dsp:cNvPr id="0" name=""/>
        <dsp:cNvSpPr/>
      </dsp:nvSpPr>
      <dsp:spPr>
        <a:xfrm>
          <a:off x="4194170" y="1284275"/>
          <a:ext cx="161132" cy="604246"/>
        </a:xfrm>
        <a:custGeom>
          <a:avLst/>
          <a:gdLst/>
          <a:ahLst/>
          <a:cxnLst/>
          <a:rect l="0" t="0" r="0" b="0"/>
          <a:pathLst>
            <a:path>
              <a:moveTo>
                <a:pt x="0" y="0"/>
              </a:moveTo>
              <a:lnTo>
                <a:pt x="0" y="604246"/>
              </a:lnTo>
              <a:lnTo>
                <a:pt x="161132" y="604246"/>
              </a:lnTo>
            </a:path>
          </a:pathLst>
        </a:custGeom>
        <a:noFill/>
        <a:ln w="25400" cap="flat" cmpd="dbl"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9998CB-D7F9-2D4D-BC69-01AFE4F5F849}">
      <dsp:nvSpPr>
        <dsp:cNvPr id="0" name=""/>
        <dsp:cNvSpPr/>
      </dsp:nvSpPr>
      <dsp:spPr>
        <a:xfrm>
          <a:off x="4355302" y="1485690"/>
          <a:ext cx="1289059" cy="805662"/>
        </a:xfrm>
        <a:prstGeom prst="roundRect">
          <a:avLst>
            <a:gd name="adj" fmla="val 10000"/>
          </a:avLst>
        </a:prstGeom>
        <a:solidFill>
          <a:schemeClr val="lt1">
            <a:alpha val="90000"/>
            <a:hueOff val="0"/>
            <a:satOff val="0"/>
            <a:lumOff val="0"/>
            <a:alphaOff val="0"/>
          </a:schemeClr>
        </a:solidFill>
        <a:ln w="25400" cap="flat" cmpd="dbl"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b="0" i="0" kern="1200" dirty="0"/>
            <a:t>Event Chain Methodology (ECM)</a:t>
          </a:r>
          <a:endParaRPr lang="en-US" sz="1300" b="0" kern="1200" dirty="0"/>
        </a:p>
      </dsp:txBody>
      <dsp:txXfrm>
        <a:off x="4378899" y="1509287"/>
        <a:ext cx="1241865" cy="758468"/>
      </dsp:txXfrm>
    </dsp:sp>
    <dsp:sp modelId="{517D87AF-3B37-F841-896B-ACB1418BD6CC}">
      <dsp:nvSpPr>
        <dsp:cNvPr id="0" name=""/>
        <dsp:cNvSpPr/>
      </dsp:nvSpPr>
      <dsp:spPr>
        <a:xfrm>
          <a:off x="4194170" y="1284275"/>
          <a:ext cx="161132" cy="1611324"/>
        </a:xfrm>
        <a:custGeom>
          <a:avLst/>
          <a:gdLst/>
          <a:ahLst/>
          <a:cxnLst/>
          <a:rect l="0" t="0" r="0" b="0"/>
          <a:pathLst>
            <a:path>
              <a:moveTo>
                <a:pt x="0" y="0"/>
              </a:moveTo>
              <a:lnTo>
                <a:pt x="0" y="1611324"/>
              </a:lnTo>
              <a:lnTo>
                <a:pt x="161132" y="1611324"/>
              </a:lnTo>
            </a:path>
          </a:pathLst>
        </a:custGeom>
        <a:noFill/>
        <a:ln w="25400" cap="flat" cmpd="dbl"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442197-FA0D-434E-AA70-B3F1722D2B38}">
      <dsp:nvSpPr>
        <dsp:cNvPr id="0" name=""/>
        <dsp:cNvSpPr/>
      </dsp:nvSpPr>
      <dsp:spPr>
        <a:xfrm>
          <a:off x="4355302" y="2492768"/>
          <a:ext cx="1289059" cy="805662"/>
        </a:xfrm>
        <a:prstGeom prst="roundRect">
          <a:avLst>
            <a:gd name="adj" fmla="val 10000"/>
          </a:avLst>
        </a:prstGeom>
        <a:solidFill>
          <a:schemeClr val="lt1">
            <a:alpha val="90000"/>
            <a:hueOff val="0"/>
            <a:satOff val="0"/>
            <a:lumOff val="0"/>
            <a:alphaOff val="0"/>
          </a:schemeClr>
        </a:solidFill>
        <a:ln w="25400" cap="flat" cmpd="dbl"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b="0" i="0" kern="1200" dirty="0"/>
            <a:t>Extreme Project Management (XPM)</a:t>
          </a:r>
          <a:endParaRPr lang="en-US" sz="1300" b="0" kern="1200" dirty="0"/>
        </a:p>
      </dsp:txBody>
      <dsp:txXfrm>
        <a:off x="4378899" y="2516365"/>
        <a:ext cx="1241865" cy="758468"/>
      </dsp:txXfrm>
    </dsp:sp>
    <dsp:sp modelId="{993851E8-5720-C145-9126-2F2819C5F678}">
      <dsp:nvSpPr>
        <dsp:cNvPr id="0" name=""/>
        <dsp:cNvSpPr/>
      </dsp:nvSpPr>
      <dsp:spPr>
        <a:xfrm>
          <a:off x="6047193" y="478612"/>
          <a:ext cx="1611324" cy="805662"/>
        </a:xfrm>
        <a:prstGeom prst="roundRect">
          <a:avLst>
            <a:gd name="adj" fmla="val 10000"/>
          </a:avLst>
        </a:prstGeom>
        <a:solidFill>
          <a:schemeClr val="accent1">
            <a:hueOff val="0"/>
            <a:satOff val="0"/>
            <a:lumOff val="0"/>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b="0" i="0" kern="1200" dirty="0"/>
            <a:t>Process-based Methodologies</a:t>
          </a:r>
          <a:endParaRPr lang="en-US" sz="1700" b="0" kern="1200" dirty="0"/>
        </a:p>
      </dsp:txBody>
      <dsp:txXfrm>
        <a:off x="6070790" y="502209"/>
        <a:ext cx="1564130" cy="758468"/>
      </dsp:txXfrm>
    </dsp:sp>
    <dsp:sp modelId="{5125496A-826C-3A4F-A6F9-E844738095F5}">
      <dsp:nvSpPr>
        <dsp:cNvPr id="0" name=""/>
        <dsp:cNvSpPr/>
      </dsp:nvSpPr>
      <dsp:spPr>
        <a:xfrm>
          <a:off x="6208326" y="1284275"/>
          <a:ext cx="161132" cy="604246"/>
        </a:xfrm>
        <a:custGeom>
          <a:avLst/>
          <a:gdLst/>
          <a:ahLst/>
          <a:cxnLst/>
          <a:rect l="0" t="0" r="0" b="0"/>
          <a:pathLst>
            <a:path>
              <a:moveTo>
                <a:pt x="0" y="0"/>
              </a:moveTo>
              <a:lnTo>
                <a:pt x="0" y="604246"/>
              </a:lnTo>
              <a:lnTo>
                <a:pt x="161132" y="604246"/>
              </a:lnTo>
            </a:path>
          </a:pathLst>
        </a:custGeom>
        <a:noFill/>
        <a:ln w="25400" cap="flat" cmpd="dbl"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EF890E-1A01-7A41-BC7F-7437107A27D1}">
      <dsp:nvSpPr>
        <dsp:cNvPr id="0" name=""/>
        <dsp:cNvSpPr/>
      </dsp:nvSpPr>
      <dsp:spPr>
        <a:xfrm>
          <a:off x="6369458" y="1485690"/>
          <a:ext cx="1289059" cy="805662"/>
        </a:xfrm>
        <a:prstGeom prst="roundRect">
          <a:avLst>
            <a:gd name="adj" fmla="val 10000"/>
          </a:avLst>
        </a:prstGeom>
        <a:solidFill>
          <a:schemeClr val="lt1">
            <a:alpha val="90000"/>
            <a:hueOff val="0"/>
            <a:satOff val="0"/>
            <a:lumOff val="0"/>
            <a:alphaOff val="0"/>
          </a:schemeClr>
        </a:solidFill>
        <a:ln w="25400" cap="flat" cmpd="dbl"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b="0" kern="1200" dirty="0"/>
            <a:t>Lean</a:t>
          </a:r>
        </a:p>
      </dsp:txBody>
      <dsp:txXfrm>
        <a:off x="6393055" y="1509287"/>
        <a:ext cx="1241865" cy="758468"/>
      </dsp:txXfrm>
    </dsp:sp>
    <dsp:sp modelId="{A5D375E5-C6F1-BD49-BFB6-8C3E396440DB}">
      <dsp:nvSpPr>
        <dsp:cNvPr id="0" name=""/>
        <dsp:cNvSpPr/>
      </dsp:nvSpPr>
      <dsp:spPr>
        <a:xfrm>
          <a:off x="6208326" y="1284275"/>
          <a:ext cx="161132" cy="1611324"/>
        </a:xfrm>
        <a:custGeom>
          <a:avLst/>
          <a:gdLst/>
          <a:ahLst/>
          <a:cxnLst/>
          <a:rect l="0" t="0" r="0" b="0"/>
          <a:pathLst>
            <a:path>
              <a:moveTo>
                <a:pt x="0" y="0"/>
              </a:moveTo>
              <a:lnTo>
                <a:pt x="0" y="1611324"/>
              </a:lnTo>
              <a:lnTo>
                <a:pt x="161132" y="1611324"/>
              </a:lnTo>
            </a:path>
          </a:pathLst>
        </a:custGeom>
        <a:noFill/>
        <a:ln w="25400" cap="flat" cmpd="dbl"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FB61CC-516D-A745-BF83-C974E109E2F3}">
      <dsp:nvSpPr>
        <dsp:cNvPr id="0" name=""/>
        <dsp:cNvSpPr/>
      </dsp:nvSpPr>
      <dsp:spPr>
        <a:xfrm>
          <a:off x="6369458" y="2492768"/>
          <a:ext cx="1289059" cy="805662"/>
        </a:xfrm>
        <a:prstGeom prst="roundRect">
          <a:avLst>
            <a:gd name="adj" fmla="val 10000"/>
          </a:avLst>
        </a:prstGeom>
        <a:solidFill>
          <a:schemeClr val="lt1">
            <a:alpha val="90000"/>
            <a:hueOff val="0"/>
            <a:satOff val="0"/>
            <a:lumOff val="0"/>
            <a:alphaOff val="0"/>
          </a:schemeClr>
        </a:solidFill>
        <a:ln w="25400" cap="flat" cmpd="dbl"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b="0" kern="1200" dirty="0"/>
            <a:t> Six Sigma</a:t>
          </a:r>
        </a:p>
      </dsp:txBody>
      <dsp:txXfrm>
        <a:off x="6393055" y="2516365"/>
        <a:ext cx="1241865" cy="758468"/>
      </dsp:txXfrm>
    </dsp:sp>
    <dsp:sp modelId="{8A879523-BFF9-C54E-BD3F-7A44163C7D8E}">
      <dsp:nvSpPr>
        <dsp:cNvPr id="0" name=""/>
        <dsp:cNvSpPr/>
      </dsp:nvSpPr>
      <dsp:spPr>
        <a:xfrm>
          <a:off x="6208326" y="1284275"/>
          <a:ext cx="161132" cy="2618402"/>
        </a:xfrm>
        <a:custGeom>
          <a:avLst/>
          <a:gdLst/>
          <a:ahLst/>
          <a:cxnLst/>
          <a:rect l="0" t="0" r="0" b="0"/>
          <a:pathLst>
            <a:path>
              <a:moveTo>
                <a:pt x="0" y="0"/>
              </a:moveTo>
              <a:lnTo>
                <a:pt x="0" y="2618402"/>
              </a:lnTo>
              <a:lnTo>
                <a:pt x="161132" y="2618402"/>
              </a:lnTo>
            </a:path>
          </a:pathLst>
        </a:custGeom>
        <a:noFill/>
        <a:ln w="25400" cap="flat" cmpd="dbl"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C6988C-3AEF-7142-A9B1-6B0F220EF83F}">
      <dsp:nvSpPr>
        <dsp:cNvPr id="0" name=""/>
        <dsp:cNvSpPr/>
      </dsp:nvSpPr>
      <dsp:spPr>
        <a:xfrm>
          <a:off x="6369458" y="3499846"/>
          <a:ext cx="1289059" cy="805662"/>
        </a:xfrm>
        <a:prstGeom prst="roundRect">
          <a:avLst>
            <a:gd name="adj" fmla="val 10000"/>
          </a:avLst>
        </a:prstGeom>
        <a:solidFill>
          <a:schemeClr val="lt1">
            <a:alpha val="90000"/>
            <a:hueOff val="0"/>
            <a:satOff val="0"/>
            <a:lumOff val="0"/>
            <a:alphaOff val="0"/>
          </a:schemeClr>
        </a:solidFill>
        <a:ln w="25400" cap="flat" cmpd="dbl"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b="0" kern="1200" dirty="0"/>
            <a:t>Lean Six Sigma</a:t>
          </a:r>
        </a:p>
      </dsp:txBody>
      <dsp:txXfrm>
        <a:off x="6393055" y="3523443"/>
        <a:ext cx="1241865" cy="758468"/>
      </dsp:txXfrm>
    </dsp:sp>
    <dsp:sp modelId="{EDEEE421-6F71-1249-B88B-1BB35198F303}">
      <dsp:nvSpPr>
        <dsp:cNvPr id="0" name=""/>
        <dsp:cNvSpPr/>
      </dsp:nvSpPr>
      <dsp:spPr>
        <a:xfrm>
          <a:off x="8061349" y="478612"/>
          <a:ext cx="1611324" cy="805662"/>
        </a:xfrm>
        <a:prstGeom prst="roundRect">
          <a:avLst>
            <a:gd name="adj" fmla="val 10000"/>
          </a:avLst>
        </a:prstGeom>
        <a:solidFill>
          <a:schemeClr val="accent1">
            <a:hueOff val="0"/>
            <a:satOff val="0"/>
            <a:lumOff val="0"/>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b="0" kern="1200" dirty="0"/>
            <a:t>Other Methodologies</a:t>
          </a:r>
        </a:p>
      </dsp:txBody>
      <dsp:txXfrm>
        <a:off x="8084946" y="502209"/>
        <a:ext cx="1564130" cy="758468"/>
      </dsp:txXfrm>
    </dsp:sp>
    <dsp:sp modelId="{90D9A41F-321B-8543-BDE7-26D211DE94D4}">
      <dsp:nvSpPr>
        <dsp:cNvPr id="0" name=""/>
        <dsp:cNvSpPr/>
      </dsp:nvSpPr>
      <dsp:spPr>
        <a:xfrm>
          <a:off x="8222482" y="1284275"/>
          <a:ext cx="161132" cy="604246"/>
        </a:xfrm>
        <a:custGeom>
          <a:avLst/>
          <a:gdLst/>
          <a:ahLst/>
          <a:cxnLst/>
          <a:rect l="0" t="0" r="0" b="0"/>
          <a:pathLst>
            <a:path>
              <a:moveTo>
                <a:pt x="0" y="0"/>
              </a:moveTo>
              <a:lnTo>
                <a:pt x="0" y="604246"/>
              </a:lnTo>
              <a:lnTo>
                <a:pt x="161132" y="604246"/>
              </a:lnTo>
            </a:path>
          </a:pathLst>
        </a:custGeom>
        <a:noFill/>
        <a:ln w="25400" cap="flat" cmpd="dbl"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4F4452-C2C7-2742-A1C3-BA15A7468728}">
      <dsp:nvSpPr>
        <dsp:cNvPr id="0" name=""/>
        <dsp:cNvSpPr/>
      </dsp:nvSpPr>
      <dsp:spPr>
        <a:xfrm>
          <a:off x="8383614" y="1485690"/>
          <a:ext cx="1289059" cy="805662"/>
        </a:xfrm>
        <a:prstGeom prst="roundRect">
          <a:avLst>
            <a:gd name="adj" fmla="val 10000"/>
          </a:avLst>
        </a:prstGeom>
        <a:solidFill>
          <a:schemeClr val="lt1">
            <a:alpha val="90000"/>
            <a:hueOff val="0"/>
            <a:satOff val="0"/>
            <a:lumOff val="0"/>
            <a:alphaOff val="0"/>
          </a:schemeClr>
        </a:solidFill>
        <a:ln w="25400" cap="flat" cmpd="dbl"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b="0" kern="1200" dirty="0"/>
            <a:t>PRINCE2</a:t>
          </a:r>
        </a:p>
      </dsp:txBody>
      <dsp:txXfrm>
        <a:off x="8407211" y="1509287"/>
        <a:ext cx="1241865" cy="758468"/>
      </dsp:txXfrm>
    </dsp:sp>
    <dsp:sp modelId="{D64CDF91-7CAD-0B40-A3D3-735393AFA6D1}">
      <dsp:nvSpPr>
        <dsp:cNvPr id="0" name=""/>
        <dsp:cNvSpPr/>
      </dsp:nvSpPr>
      <dsp:spPr>
        <a:xfrm>
          <a:off x="8222482" y="1284275"/>
          <a:ext cx="161132" cy="1611324"/>
        </a:xfrm>
        <a:custGeom>
          <a:avLst/>
          <a:gdLst/>
          <a:ahLst/>
          <a:cxnLst/>
          <a:rect l="0" t="0" r="0" b="0"/>
          <a:pathLst>
            <a:path>
              <a:moveTo>
                <a:pt x="0" y="0"/>
              </a:moveTo>
              <a:lnTo>
                <a:pt x="0" y="1611324"/>
              </a:lnTo>
              <a:lnTo>
                <a:pt x="161132" y="1611324"/>
              </a:lnTo>
            </a:path>
          </a:pathLst>
        </a:custGeom>
        <a:noFill/>
        <a:ln w="25400" cap="flat" cmpd="dbl"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0B298E-CE09-4745-B8E4-5ACAEE830964}">
      <dsp:nvSpPr>
        <dsp:cNvPr id="0" name=""/>
        <dsp:cNvSpPr/>
      </dsp:nvSpPr>
      <dsp:spPr>
        <a:xfrm>
          <a:off x="8383614" y="2492768"/>
          <a:ext cx="1289059" cy="805662"/>
        </a:xfrm>
        <a:prstGeom prst="roundRect">
          <a:avLst>
            <a:gd name="adj" fmla="val 10000"/>
          </a:avLst>
        </a:prstGeom>
        <a:solidFill>
          <a:schemeClr val="lt1">
            <a:alpha val="90000"/>
            <a:hueOff val="0"/>
            <a:satOff val="0"/>
            <a:lumOff val="0"/>
            <a:alphaOff val="0"/>
          </a:schemeClr>
        </a:solidFill>
        <a:ln w="25400" cap="flat" cmpd="dbl"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b="0" kern="1200" dirty="0"/>
            <a:t>PRiSM</a:t>
          </a:r>
        </a:p>
      </dsp:txBody>
      <dsp:txXfrm>
        <a:off x="8407211" y="2516365"/>
        <a:ext cx="1241865" cy="758468"/>
      </dsp:txXfrm>
    </dsp:sp>
    <dsp:sp modelId="{D3C53645-D20B-4D4D-9B59-67645BE9F020}">
      <dsp:nvSpPr>
        <dsp:cNvPr id="0" name=""/>
        <dsp:cNvSpPr/>
      </dsp:nvSpPr>
      <dsp:spPr>
        <a:xfrm>
          <a:off x="8222482" y="1284275"/>
          <a:ext cx="161132" cy="2618402"/>
        </a:xfrm>
        <a:custGeom>
          <a:avLst/>
          <a:gdLst/>
          <a:ahLst/>
          <a:cxnLst/>
          <a:rect l="0" t="0" r="0" b="0"/>
          <a:pathLst>
            <a:path>
              <a:moveTo>
                <a:pt x="0" y="0"/>
              </a:moveTo>
              <a:lnTo>
                <a:pt x="0" y="2618402"/>
              </a:lnTo>
              <a:lnTo>
                <a:pt x="161132" y="2618402"/>
              </a:lnTo>
            </a:path>
          </a:pathLst>
        </a:custGeom>
        <a:noFill/>
        <a:ln w="25400" cap="flat" cmpd="dbl"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1E4083-D24C-6A46-B07B-4F0E01814F55}">
      <dsp:nvSpPr>
        <dsp:cNvPr id="0" name=""/>
        <dsp:cNvSpPr/>
      </dsp:nvSpPr>
      <dsp:spPr>
        <a:xfrm>
          <a:off x="8383614" y="3499846"/>
          <a:ext cx="1289059" cy="805662"/>
        </a:xfrm>
        <a:prstGeom prst="roundRect">
          <a:avLst>
            <a:gd name="adj" fmla="val 10000"/>
          </a:avLst>
        </a:prstGeom>
        <a:solidFill>
          <a:schemeClr val="lt1">
            <a:alpha val="90000"/>
            <a:hueOff val="0"/>
            <a:satOff val="0"/>
            <a:lumOff val="0"/>
            <a:alphaOff val="0"/>
          </a:schemeClr>
        </a:solidFill>
        <a:ln w="25400" cap="flat" cmpd="dbl"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b="0" i="0" kern="1200" dirty="0"/>
            <a:t>Benefits Realization</a:t>
          </a:r>
          <a:endParaRPr lang="en-US" sz="1300" b="0" kern="1200" dirty="0"/>
        </a:p>
      </dsp:txBody>
      <dsp:txXfrm>
        <a:off x="8407211" y="3523443"/>
        <a:ext cx="1241865" cy="75846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51554976-ADF3-4306-A2DB-694C1C96941C}"/>
              </a:ext>
            </a:extLst>
          </p:cNvPr>
          <p:cNvSpPr>
            <a:spLocks noGrp="1" noRot="1" noChangeAspect="1" noChangeArrowheads="1"/>
          </p:cNvSpPr>
          <p:nvPr>
            <p:ph type="sldImg"/>
          </p:nvPr>
        </p:nvSpPr>
        <p:spPr bwMode="auto">
          <a:xfrm>
            <a:off x="1371600" y="763588"/>
            <a:ext cx="5027613" cy="377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2050" name="Rectangle 2">
            <a:extLst>
              <a:ext uri="{FF2B5EF4-FFF2-40B4-BE49-F238E27FC236}">
                <a16:creationId xmlns:a16="http://schemas.microsoft.com/office/drawing/2014/main" id="{A74677C7-82B4-4187-9336-019CF81A8100}"/>
              </a:ext>
            </a:extLst>
          </p:cNvPr>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2051" name="Rectangle 3">
            <a:extLst>
              <a:ext uri="{FF2B5EF4-FFF2-40B4-BE49-F238E27FC236}">
                <a16:creationId xmlns:a16="http://schemas.microsoft.com/office/drawing/2014/main" id="{FF5BAE7A-9606-4672-ABD7-BF19975B068D}"/>
              </a:ext>
            </a:extLst>
          </p:cNvPr>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2" name="Rectangle 4">
            <a:extLst>
              <a:ext uri="{FF2B5EF4-FFF2-40B4-BE49-F238E27FC236}">
                <a16:creationId xmlns:a16="http://schemas.microsoft.com/office/drawing/2014/main" id="{CA9CE930-53E1-435E-9255-AE717EF09C07}"/>
              </a:ext>
            </a:extLst>
          </p:cNvPr>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3" name="Rectangle 5">
            <a:extLst>
              <a:ext uri="{FF2B5EF4-FFF2-40B4-BE49-F238E27FC236}">
                <a16:creationId xmlns:a16="http://schemas.microsoft.com/office/drawing/2014/main" id="{C905E21B-76C8-4E5F-A29C-9DDAB58CFACD}"/>
              </a:ext>
            </a:extLst>
          </p:cNvPr>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4" name="Rectangle 6">
            <a:extLst>
              <a:ext uri="{FF2B5EF4-FFF2-40B4-BE49-F238E27FC236}">
                <a16:creationId xmlns:a16="http://schemas.microsoft.com/office/drawing/2014/main" id="{E83FB038-EC9D-4D31-BF16-EDFE431B541D}"/>
              </a:ext>
            </a:extLst>
          </p:cNvPr>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eaLnBrk="1">
              <a:lnSpc>
                <a:spcPct val="96000"/>
              </a:lnSpc>
              <a:buClr>
                <a:srgbClr val="000000"/>
              </a:buClr>
              <a:buSzPct val="45000"/>
              <a:buFont typeface="Wingdings" panose="05000000000000000000" pitchFamily="2" charset="2"/>
              <a:buNone/>
              <a:tabLst>
                <a:tab pos="723900" algn="l"/>
                <a:tab pos="1447800" algn="l"/>
                <a:tab pos="2171700" algn="l"/>
                <a:tab pos="2895600" algn="l"/>
              </a:tabLst>
              <a:defRPr sz="1400">
                <a:solidFill>
                  <a:srgbClr val="000000"/>
                </a:solidFill>
                <a:latin typeface="Times New Roman" panose="02020603050405020304" pitchFamily="18" charset="0"/>
              </a:defRPr>
            </a:lvl1pPr>
          </a:lstStyle>
          <a:p>
            <a:pPr>
              <a:defRPr/>
            </a:pPr>
            <a:fld id="{8652C302-3A22-402C-93EE-256CC9CC05A3}"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ＭＳ Ｐゴシック" pitchFamily="-109" charset="-128"/>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7184D4B4-8B05-4D29-8841-82605D4E82B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hangingPunct="1">
              <a:spcBef>
                <a:spcPct val="0"/>
              </a:spcBef>
              <a:buSzPct val="45000"/>
              <a:buFont typeface="Wingdings" panose="05000000000000000000" pitchFamily="2" charset="2"/>
              <a:buNone/>
            </a:pPr>
            <a:fld id="{0E8BB056-1504-435C-92D6-74D90C5D4C5E}" type="slidenum">
              <a:rPr lang="en-US" altLang="en-US" sz="1300" smtClean="0">
                <a:solidFill>
                  <a:schemeClr val="tx1"/>
                </a:solidFill>
              </a:rPr>
              <a:pPr hangingPunct="1">
                <a:spcBef>
                  <a:spcPct val="0"/>
                </a:spcBef>
                <a:buSzPct val="45000"/>
                <a:buFont typeface="Wingdings" panose="05000000000000000000" pitchFamily="2" charset="2"/>
                <a:buNone/>
              </a:pPr>
              <a:t>1</a:t>
            </a:fld>
            <a:endParaRPr lang="en-US" altLang="en-US" sz="1300">
              <a:solidFill>
                <a:schemeClr val="tx1"/>
              </a:solidFill>
            </a:endParaRPr>
          </a:p>
        </p:txBody>
      </p:sp>
      <p:sp>
        <p:nvSpPr>
          <p:cNvPr id="5123" name="Rectangle 2">
            <a:extLst>
              <a:ext uri="{FF2B5EF4-FFF2-40B4-BE49-F238E27FC236}">
                <a16:creationId xmlns:a16="http://schemas.microsoft.com/office/drawing/2014/main" id="{F825E5F3-2D51-4618-A2FB-C6C478F89532}"/>
              </a:ext>
            </a:extLst>
          </p:cNvPr>
          <p:cNvSpPr>
            <a:spLocks noGrp="1" noRot="1" noChangeAspect="1" noChangeArrowheads="1" noTextEdit="1"/>
          </p:cNvSpPr>
          <p:nvPr>
            <p:ph type="sldImg"/>
          </p:nvPr>
        </p:nvSpPr>
        <p:spPr/>
      </p:sp>
      <p:sp>
        <p:nvSpPr>
          <p:cNvPr id="5124" name="Rectangle 3">
            <a:extLst>
              <a:ext uri="{FF2B5EF4-FFF2-40B4-BE49-F238E27FC236}">
                <a16:creationId xmlns:a16="http://schemas.microsoft.com/office/drawing/2014/main" id="{69078F99-11AF-4C16-BD3A-89CB68CB1F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tabLst>
                <a:tab pos="662007" algn="l"/>
                <a:tab pos="1324013" algn="l"/>
                <a:tab pos="1986020" algn="l"/>
                <a:tab pos="2648026" algn="l"/>
              </a:tabLst>
              <a:defRPr sz="1100">
                <a:solidFill>
                  <a:srgbClr val="000000"/>
                </a:solidFill>
                <a:latin typeface="Times New Roman" charset="0"/>
                <a:ea typeface="ＭＳ Ｐゴシック" charset="0"/>
                <a:cs typeface="ＭＳ Ｐゴシック" charset="0"/>
              </a:defRPr>
            </a:lvl1pPr>
            <a:lvl2pPr>
              <a:tabLst>
                <a:tab pos="662007" algn="l"/>
                <a:tab pos="1324013" algn="l"/>
                <a:tab pos="1986020" algn="l"/>
                <a:tab pos="2648026" algn="l"/>
              </a:tabLst>
              <a:defRPr sz="1100">
                <a:solidFill>
                  <a:srgbClr val="000000"/>
                </a:solidFill>
                <a:latin typeface="Times New Roman" charset="0"/>
                <a:ea typeface="ＭＳ Ｐゴシック" charset="0"/>
              </a:defRPr>
            </a:lvl2pPr>
            <a:lvl3pPr>
              <a:tabLst>
                <a:tab pos="662007" algn="l"/>
                <a:tab pos="1324013" algn="l"/>
                <a:tab pos="1986020" algn="l"/>
                <a:tab pos="2648026" algn="l"/>
              </a:tabLst>
              <a:defRPr sz="1100">
                <a:solidFill>
                  <a:srgbClr val="000000"/>
                </a:solidFill>
                <a:latin typeface="Times New Roman" charset="0"/>
                <a:ea typeface="ＭＳ Ｐゴシック" charset="0"/>
              </a:defRPr>
            </a:lvl3pPr>
            <a:lvl4pPr>
              <a:tabLst>
                <a:tab pos="662007" algn="l"/>
                <a:tab pos="1324013" algn="l"/>
                <a:tab pos="1986020" algn="l"/>
                <a:tab pos="2648026" algn="l"/>
              </a:tabLst>
              <a:defRPr sz="1100">
                <a:solidFill>
                  <a:srgbClr val="000000"/>
                </a:solidFill>
                <a:latin typeface="Times New Roman" charset="0"/>
                <a:ea typeface="ＭＳ Ｐゴシック" charset="0"/>
              </a:defRPr>
            </a:lvl4pPr>
            <a:lvl5pPr>
              <a:tabLst>
                <a:tab pos="662007" algn="l"/>
                <a:tab pos="1324013" algn="l"/>
                <a:tab pos="1986020" algn="l"/>
                <a:tab pos="2648026" algn="l"/>
              </a:tabLst>
              <a:defRPr sz="1100">
                <a:solidFill>
                  <a:srgbClr val="000000"/>
                </a:solidFill>
                <a:latin typeface="Times New Roman" charset="0"/>
                <a:ea typeface="ＭＳ Ｐゴシック" charset="0"/>
              </a:defRPr>
            </a:lvl5pPr>
            <a:lvl6pPr marL="2299602"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6pPr>
            <a:lvl7pPr marL="271771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7pPr>
            <a:lvl8pPr marL="313582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8pPr>
            <a:lvl9pPr marL="3553930"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9pPr>
          </a:lstStyle>
          <a:p>
            <a:pPr hangingPunct="1"/>
            <a:fld id="{243742AE-27BB-774C-8917-7E65C667EFFA}" type="slidenum">
              <a:rPr lang="en-US" sz="1200">
                <a:solidFill>
                  <a:schemeClr val="tx1"/>
                </a:solidFill>
              </a:rPr>
              <a:pPr hangingPunct="1"/>
              <a:t>17</a:t>
            </a:fld>
            <a:endParaRPr lang="en-US" sz="1200" dirty="0">
              <a:solidFill>
                <a:schemeClr val="tx1"/>
              </a:solidFill>
            </a:endParaRPr>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Times New Roman" charset="0"/>
                <a:ea typeface="ＭＳ Ｐゴシック" charset="0"/>
                <a:cs typeface="ＭＳ Ｐゴシック" charset="0"/>
              </a:rPr>
              <a:t>https://www.pmi.org/about/learn-about-pmi/what-is-project-management</a:t>
            </a:r>
          </a:p>
        </p:txBody>
      </p:sp>
    </p:spTree>
    <p:extLst>
      <p:ext uri="{BB962C8B-B14F-4D97-AF65-F5344CB8AC3E}">
        <p14:creationId xmlns:p14="http://schemas.microsoft.com/office/powerpoint/2010/main" val="1367017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tabLst>
                <a:tab pos="662007" algn="l"/>
                <a:tab pos="1324013" algn="l"/>
                <a:tab pos="1986020" algn="l"/>
                <a:tab pos="2648026" algn="l"/>
              </a:tabLst>
              <a:defRPr sz="1100">
                <a:solidFill>
                  <a:srgbClr val="000000"/>
                </a:solidFill>
                <a:latin typeface="Times New Roman" charset="0"/>
                <a:ea typeface="ＭＳ Ｐゴシック" charset="0"/>
                <a:cs typeface="ＭＳ Ｐゴシック" charset="0"/>
              </a:defRPr>
            </a:lvl1pPr>
            <a:lvl2pPr>
              <a:tabLst>
                <a:tab pos="662007" algn="l"/>
                <a:tab pos="1324013" algn="l"/>
                <a:tab pos="1986020" algn="l"/>
                <a:tab pos="2648026" algn="l"/>
              </a:tabLst>
              <a:defRPr sz="1100">
                <a:solidFill>
                  <a:srgbClr val="000000"/>
                </a:solidFill>
                <a:latin typeface="Times New Roman" charset="0"/>
                <a:ea typeface="ＭＳ Ｐゴシック" charset="0"/>
              </a:defRPr>
            </a:lvl2pPr>
            <a:lvl3pPr>
              <a:tabLst>
                <a:tab pos="662007" algn="l"/>
                <a:tab pos="1324013" algn="l"/>
                <a:tab pos="1986020" algn="l"/>
                <a:tab pos="2648026" algn="l"/>
              </a:tabLst>
              <a:defRPr sz="1100">
                <a:solidFill>
                  <a:srgbClr val="000000"/>
                </a:solidFill>
                <a:latin typeface="Times New Roman" charset="0"/>
                <a:ea typeface="ＭＳ Ｐゴシック" charset="0"/>
              </a:defRPr>
            </a:lvl3pPr>
            <a:lvl4pPr>
              <a:tabLst>
                <a:tab pos="662007" algn="l"/>
                <a:tab pos="1324013" algn="l"/>
                <a:tab pos="1986020" algn="l"/>
                <a:tab pos="2648026" algn="l"/>
              </a:tabLst>
              <a:defRPr sz="1100">
                <a:solidFill>
                  <a:srgbClr val="000000"/>
                </a:solidFill>
                <a:latin typeface="Times New Roman" charset="0"/>
                <a:ea typeface="ＭＳ Ｐゴシック" charset="0"/>
              </a:defRPr>
            </a:lvl4pPr>
            <a:lvl5pPr>
              <a:tabLst>
                <a:tab pos="662007" algn="l"/>
                <a:tab pos="1324013" algn="l"/>
                <a:tab pos="1986020" algn="l"/>
                <a:tab pos="2648026" algn="l"/>
              </a:tabLst>
              <a:defRPr sz="1100">
                <a:solidFill>
                  <a:srgbClr val="000000"/>
                </a:solidFill>
                <a:latin typeface="Times New Roman" charset="0"/>
                <a:ea typeface="ＭＳ Ｐゴシック" charset="0"/>
              </a:defRPr>
            </a:lvl5pPr>
            <a:lvl6pPr marL="2299602"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6pPr>
            <a:lvl7pPr marL="271771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7pPr>
            <a:lvl8pPr marL="313582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8pPr>
            <a:lvl9pPr marL="3553930"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9pPr>
          </a:lstStyle>
          <a:p>
            <a:pPr hangingPunct="1"/>
            <a:fld id="{243742AE-27BB-774C-8917-7E65C667EFFA}" type="slidenum">
              <a:rPr lang="en-US" sz="1200">
                <a:solidFill>
                  <a:schemeClr val="tx1"/>
                </a:solidFill>
              </a:rPr>
              <a:pPr hangingPunct="1"/>
              <a:t>18</a:t>
            </a:fld>
            <a:endParaRPr lang="en-US" sz="1200" dirty="0">
              <a:solidFill>
                <a:schemeClr val="tx1"/>
              </a:solidFill>
            </a:endParaRPr>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Times New Roman" charset="0"/>
                <a:ea typeface="ＭＳ Ｐゴシック" charset="0"/>
                <a:cs typeface="ＭＳ Ｐゴシック" charset="0"/>
              </a:rPr>
              <a:t>https://www.pmi.org/about/learn-about-pmi/what-is-project-management</a:t>
            </a:r>
          </a:p>
        </p:txBody>
      </p:sp>
    </p:spTree>
    <p:extLst>
      <p:ext uri="{BB962C8B-B14F-4D97-AF65-F5344CB8AC3E}">
        <p14:creationId xmlns:p14="http://schemas.microsoft.com/office/powerpoint/2010/main" val="144942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tabLst>
                <a:tab pos="662007" algn="l"/>
                <a:tab pos="1324013" algn="l"/>
                <a:tab pos="1986020" algn="l"/>
                <a:tab pos="2648026" algn="l"/>
              </a:tabLst>
              <a:defRPr sz="1100">
                <a:solidFill>
                  <a:srgbClr val="000000"/>
                </a:solidFill>
                <a:latin typeface="Times New Roman" charset="0"/>
                <a:ea typeface="ＭＳ Ｐゴシック" charset="0"/>
                <a:cs typeface="ＭＳ Ｐゴシック" charset="0"/>
              </a:defRPr>
            </a:lvl1pPr>
            <a:lvl2pPr>
              <a:tabLst>
                <a:tab pos="662007" algn="l"/>
                <a:tab pos="1324013" algn="l"/>
                <a:tab pos="1986020" algn="l"/>
                <a:tab pos="2648026" algn="l"/>
              </a:tabLst>
              <a:defRPr sz="1100">
                <a:solidFill>
                  <a:srgbClr val="000000"/>
                </a:solidFill>
                <a:latin typeface="Times New Roman" charset="0"/>
                <a:ea typeface="ＭＳ Ｐゴシック" charset="0"/>
              </a:defRPr>
            </a:lvl2pPr>
            <a:lvl3pPr>
              <a:tabLst>
                <a:tab pos="662007" algn="l"/>
                <a:tab pos="1324013" algn="l"/>
                <a:tab pos="1986020" algn="l"/>
                <a:tab pos="2648026" algn="l"/>
              </a:tabLst>
              <a:defRPr sz="1100">
                <a:solidFill>
                  <a:srgbClr val="000000"/>
                </a:solidFill>
                <a:latin typeface="Times New Roman" charset="0"/>
                <a:ea typeface="ＭＳ Ｐゴシック" charset="0"/>
              </a:defRPr>
            </a:lvl3pPr>
            <a:lvl4pPr>
              <a:tabLst>
                <a:tab pos="662007" algn="l"/>
                <a:tab pos="1324013" algn="l"/>
                <a:tab pos="1986020" algn="l"/>
                <a:tab pos="2648026" algn="l"/>
              </a:tabLst>
              <a:defRPr sz="1100">
                <a:solidFill>
                  <a:srgbClr val="000000"/>
                </a:solidFill>
                <a:latin typeface="Times New Roman" charset="0"/>
                <a:ea typeface="ＭＳ Ｐゴシック" charset="0"/>
              </a:defRPr>
            </a:lvl4pPr>
            <a:lvl5pPr>
              <a:tabLst>
                <a:tab pos="662007" algn="l"/>
                <a:tab pos="1324013" algn="l"/>
                <a:tab pos="1986020" algn="l"/>
                <a:tab pos="2648026" algn="l"/>
              </a:tabLst>
              <a:defRPr sz="1100">
                <a:solidFill>
                  <a:srgbClr val="000000"/>
                </a:solidFill>
                <a:latin typeface="Times New Roman" charset="0"/>
                <a:ea typeface="ＭＳ Ｐゴシック" charset="0"/>
              </a:defRPr>
            </a:lvl5pPr>
            <a:lvl6pPr marL="2299602"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6pPr>
            <a:lvl7pPr marL="271771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7pPr>
            <a:lvl8pPr marL="313582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8pPr>
            <a:lvl9pPr marL="3553930"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9pPr>
          </a:lstStyle>
          <a:p>
            <a:pPr hangingPunct="1"/>
            <a:fld id="{243742AE-27BB-774C-8917-7E65C667EFFA}" type="slidenum">
              <a:rPr lang="en-US" sz="1200">
                <a:solidFill>
                  <a:schemeClr val="tx1"/>
                </a:solidFill>
              </a:rPr>
              <a:pPr hangingPunct="1"/>
              <a:t>19</a:t>
            </a:fld>
            <a:endParaRPr lang="en-US" sz="1200" dirty="0">
              <a:solidFill>
                <a:schemeClr val="tx1"/>
              </a:solidFill>
            </a:endParaRPr>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Times New Roman" charset="0"/>
                <a:ea typeface="ＭＳ Ｐゴシック" charset="0"/>
                <a:cs typeface="ＭＳ Ｐゴシック" charset="0"/>
              </a:rPr>
              <a:t>Ask students when they believe project management started</a:t>
            </a:r>
          </a:p>
        </p:txBody>
      </p:sp>
    </p:spTree>
    <p:extLst>
      <p:ext uri="{BB962C8B-B14F-4D97-AF65-F5344CB8AC3E}">
        <p14:creationId xmlns:p14="http://schemas.microsoft.com/office/powerpoint/2010/main" val="3137135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tabLst>
                <a:tab pos="662007" algn="l"/>
                <a:tab pos="1324013" algn="l"/>
                <a:tab pos="1986020" algn="l"/>
                <a:tab pos="2648026" algn="l"/>
              </a:tabLst>
              <a:defRPr sz="1100">
                <a:solidFill>
                  <a:srgbClr val="000000"/>
                </a:solidFill>
                <a:latin typeface="Times New Roman" charset="0"/>
                <a:ea typeface="ＭＳ Ｐゴシック" charset="0"/>
                <a:cs typeface="ＭＳ Ｐゴシック" charset="0"/>
              </a:defRPr>
            </a:lvl1pPr>
            <a:lvl2pPr>
              <a:tabLst>
                <a:tab pos="662007" algn="l"/>
                <a:tab pos="1324013" algn="l"/>
                <a:tab pos="1986020" algn="l"/>
                <a:tab pos="2648026" algn="l"/>
              </a:tabLst>
              <a:defRPr sz="1100">
                <a:solidFill>
                  <a:srgbClr val="000000"/>
                </a:solidFill>
                <a:latin typeface="Times New Roman" charset="0"/>
                <a:ea typeface="ＭＳ Ｐゴシック" charset="0"/>
              </a:defRPr>
            </a:lvl2pPr>
            <a:lvl3pPr>
              <a:tabLst>
                <a:tab pos="662007" algn="l"/>
                <a:tab pos="1324013" algn="l"/>
                <a:tab pos="1986020" algn="l"/>
                <a:tab pos="2648026" algn="l"/>
              </a:tabLst>
              <a:defRPr sz="1100">
                <a:solidFill>
                  <a:srgbClr val="000000"/>
                </a:solidFill>
                <a:latin typeface="Times New Roman" charset="0"/>
                <a:ea typeface="ＭＳ Ｐゴシック" charset="0"/>
              </a:defRPr>
            </a:lvl3pPr>
            <a:lvl4pPr>
              <a:tabLst>
                <a:tab pos="662007" algn="l"/>
                <a:tab pos="1324013" algn="l"/>
                <a:tab pos="1986020" algn="l"/>
                <a:tab pos="2648026" algn="l"/>
              </a:tabLst>
              <a:defRPr sz="1100">
                <a:solidFill>
                  <a:srgbClr val="000000"/>
                </a:solidFill>
                <a:latin typeface="Times New Roman" charset="0"/>
                <a:ea typeface="ＭＳ Ｐゴシック" charset="0"/>
              </a:defRPr>
            </a:lvl4pPr>
            <a:lvl5pPr>
              <a:tabLst>
                <a:tab pos="662007" algn="l"/>
                <a:tab pos="1324013" algn="l"/>
                <a:tab pos="1986020" algn="l"/>
                <a:tab pos="2648026" algn="l"/>
              </a:tabLst>
              <a:defRPr sz="1100">
                <a:solidFill>
                  <a:srgbClr val="000000"/>
                </a:solidFill>
                <a:latin typeface="Times New Roman" charset="0"/>
                <a:ea typeface="ＭＳ Ｐゴシック" charset="0"/>
              </a:defRPr>
            </a:lvl5pPr>
            <a:lvl6pPr marL="2299602"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6pPr>
            <a:lvl7pPr marL="271771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7pPr>
            <a:lvl8pPr marL="313582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8pPr>
            <a:lvl9pPr marL="3553930"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9pPr>
          </a:lstStyle>
          <a:p>
            <a:pPr hangingPunct="1"/>
            <a:fld id="{243742AE-27BB-774C-8917-7E65C667EFFA}" type="slidenum">
              <a:rPr lang="en-US" sz="1200">
                <a:solidFill>
                  <a:schemeClr val="tx1"/>
                </a:solidFill>
              </a:rPr>
              <a:pPr hangingPunct="1"/>
              <a:t>20</a:t>
            </a:fld>
            <a:endParaRPr lang="en-US" sz="1200" dirty="0">
              <a:solidFill>
                <a:schemeClr val="tx1"/>
              </a:solidFill>
            </a:endParaRPr>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891061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tabLst>
                <a:tab pos="662007" algn="l"/>
                <a:tab pos="1324013" algn="l"/>
                <a:tab pos="1986020" algn="l"/>
                <a:tab pos="2648026" algn="l"/>
              </a:tabLst>
              <a:defRPr sz="1100">
                <a:solidFill>
                  <a:srgbClr val="000000"/>
                </a:solidFill>
                <a:latin typeface="Times New Roman" charset="0"/>
                <a:ea typeface="ＭＳ Ｐゴシック" charset="0"/>
                <a:cs typeface="ＭＳ Ｐゴシック" charset="0"/>
              </a:defRPr>
            </a:lvl1pPr>
            <a:lvl2pPr>
              <a:tabLst>
                <a:tab pos="662007" algn="l"/>
                <a:tab pos="1324013" algn="l"/>
                <a:tab pos="1986020" algn="l"/>
                <a:tab pos="2648026" algn="l"/>
              </a:tabLst>
              <a:defRPr sz="1100">
                <a:solidFill>
                  <a:srgbClr val="000000"/>
                </a:solidFill>
                <a:latin typeface="Times New Roman" charset="0"/>
                <a:ea typeface="ＭＳ Ｐゴシック" charset="0"/>
              </a:defRPr>
            </a:lvl2pPr>
            <a:lvl3pPr>
              <a:tabLst>
                <a:tab pos="662007" algn="l"/>
                <a:tab pos="1324013" algn="l"/>
                <a:tab pos="1986020" algn="l"/>
                <a:tab pos="2648026" algn="l"/>
              </a:tabLst>
              <a:defRPr sz="1100">
                <a:solidFill>
                  <a:srgbClr val="000000"/>
                </a:solidFill>
                <a:latin typeface="Times New Roman" charset="0"/>
                <a:ea typeface="ＭＳ Ｐゴシック" charset="0"/>
              </a:defRPr>
            </a:lvl3pPr>
            <a:lvl4pPr>
              <a:tabLst>
                <a:tab pos="662007" algn="l"/>
                <a:tab pos="1324013" algn="l"/>
                <a:tab pos="1986020" algn="l"/>
                <a:tab pos="2648026" algn="l"/>
              </a:tabLst>
              <a:defRPr sz="1100">
                <a:solidFill>
                  <a:srgbClr val="000000"/>
                </a:solidFill>
                <a:latin typeface="Times New Roman" charset="0"/>
                <a:ea typeface="ＭＳ Ｐゴシック" charset="0"/>
              </a:defRPr>
            </a:lvl4pPr>
            <a:lvl5pPr>
              <a:tabLst>
                <a:tab pos="662007" algn="l"/>
                <a:tab pos="1324013" algn="l"/>
                <a:tab pos="1986020" algn="l"/>
                <a:tab pos="2648026" algn="l"/>
              </a:tabLst>
              <a:defRPr sz="1100">
                <a:solidFill>
                  <a:srgbClr val="000000"/>
                </a:solidFill>
                <a:latin typeface="Times New Roman" charset="0"/>
                <a:ea typeface="ＭＳ Ｐゴシック" charset="0"/>
              </a:defRPr>
            </a:lvl5pPr>
            <a:lvl6pPr marL="2299602"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6pPr>
            <a:lvl7pPr marL="271771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7pPr>
            <a:lvl8pPr marL="313582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8pPr>
            <a:lvl9pPr marL="3553930"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9pPr>
          </a:lstStyle>
          <a:p>
            <a:pPr hangingPunct="1"/>
            <a:fld id="{243742AE-27BB-774C-8917-7E65C667EFFA}" type="slidenum">
              <a:rPr lang="en-US" sz="1200">
                <a:solidFill>
                  <a:schemeClr val="tx1"/>
                </a:solidFill>
              </a:rPr>
              <a:pPr hangingPunct="1"/>
              <a:t>21</a:t>
            </a:fld>
            <a:endParaRPr lang="en-US" sz="1200" dirty="0">
              <a:solidFill>
                <a:schemeClr val="tx1"/>
              </a:solidFill>
            </a:endParaRPr>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Times New Roman" charset="0"/>
                <a:ea typeface="ＭＳ Ｐゴシック" charset="0"/>
                <a:cs typeface="ＭＳ Ｐゴシック" charset="0"/>
              </a:rPr>
              <a:t>https://www.pmi.org/learning/library/modern-project-management-disciplines-direction-1810</a:t>
            </a:r>
          </a:p>
        </p:txBody>
      </p:sp>
    </p:spTree>
    <p:extLst>
      <p:ext uri="{BB962C8B-B14F-4D97-AF65-F5344CB8AC3E}">
        <p14:creationId xmlns:p14="http://schemas.microsoft.com/office/powerpoint/2010/main" val="3077080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tabLst>
                <a:tab pos="662007" algn="l"/>
                <a:tab pos="1324013" algn="l"/>
                <a:tab pos="1986020" algn="l"/>
                <a:tab pos="2648026" algn="l"/>
              </a:tabLst>
              <a:defRPr sz="1100">
                <a:solidFill>
                  <a:srgbClr val="000000"/>
                </a:solidFill>
                <a:latin typeface="Times New Roman" charset="0"/>
                <a:ea typeface="ＭＳ Ｐゴシック" charset="0"/>
                <a:cs typeface="ＭＳ Ｐゴシック" charset="0"/>
              </a:defRPr>
            </a:lvl1pPr>
            <a:lvl2pPr>
              <a:tabLst>
                <a:tab pos="662007" algn="l"/>
                <a:tab pos="1324013" algn="l"/>
                <a:tab pos="1986020" algn="l"/>
                <a:tab pos="2648026" algn="l"/>
              </a:tabLst>
              <a:defRPr sz="1100">
                <a:solidFill>
                  <a:srgbClr val="000000"/>
                </a:solidFill>
                <a:latin typeface="Times New Roman" charset="0"/>
                <a:ea typeface="ＭＳ Ｐゴシック" charset="0"/>
              </a:defRPr>
            </a:lvl2pPr>
            <a:lvl3pPr>
              <a:tabLst>
                <a:tab pos="662007" algn="l"/>
                <a:tab pos="1324013" algn="l"/>
                <a:tab pos="1986020" algn="l"/>
                <a:tab pos="2648026" algn="l"/>
              </a:tabLst>
              <a:defRPr sz="1100">
                <a:solidFill>
                  <a:srgbClr val="000000"/>
                </a:solidFill>
                <a:latin typeface="Times New Roman" charset="0"/>
                <a:ea typeface="ＭＳ Ｐゴシック" charset="0"/>
              </a:defRPr>
            </a:lvl3pPr>
            <a:lvl4pPr>
              <a:tabLst>
                <a:tab pos="662007" algn="l"/>
                <a:tab pos="1324013" algn="l"/>
                <a:tab pos="1986020" algn="l"/>
                <a:tab pos="2648026" algn="l"/>
              </a:tabLst>
              <a:defRPr sz="1100">
                <a:solidFill>
                  <a:srgbClr val="000000"/>
                </a:solidFill>
                <a:latin typeface="Times New Roman" charset="0"/>
                <a:ea typeface="ＭＳ Ｐゴシック" charset="0"/>
              </a:defRPr>
            </a:lvl4pPr>
            <a:lvl5pPr>
              <a:tabLst>
                <a:tab pos="662007" algn="l"/>
                <a:tab pos="1324013" algn="l"/>
                <a:tab pos="1986020" algn="l"/>
                <a:tab pos="2648026" algn="l"/>
              </a:tabLst>
              <a:defRPr sz="1100">
                <a:solidFill>
                  <a:srgbClr val="000000"/>
                </a:solidFill>
                <a:latin typeface="Times New Roman" charset="0"/>
                <a:ea typeface="ＭＳ Ｐゴシック" charset="0"/>
              </a:defRPr>
            </a:lvl5pPr>
            <a:lvl6pPr marL="2299602"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6pPr>
            <a:lvl7pPr marL="271771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7pPr>
            <a:lvl8pPr marL="313582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8pPr>
            <a:lvl9pPr marL="3553930"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9pPr>
          </a:lstStyle>
          <a:p>
            <a:pPr hangingPunct="1"/>
            <a:fld id="{243742AE-27BB-774C-8917-7E65C667EFFA}" type="slidenum">
              <a:rPr lang="en-US" sz="1200">
                <a:solidFill>
                  <a:schemeClr val="tx1"/>
                </a:solidFill>
              </a:rPr>
              <a:pPr hangingPunct="1"/>
              <a:t>22</a:t>
            </a:fld>
            <a:endParaRPr lang="en-US" sz="1200" dirty="0">
              <a:solidFill>
                <a:schemeClr val="tx1"/>
              </a:solidFill>
            </a:endParaRPr>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338236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tabLst>
                <a:tab pos="662007" algn="l"/>
                <a:tab pos="1324013" algn="l"/>
                <a:tab pos="1986020" algn="l"/>
                <a:tab pos="2648026" algn="l"/>
              </a:tabLst>
              <a:defRPr sz="1100">
                <a:solidFill>
                  <a:srgbClr val="000000"/>
                </a:solidFill>
                <a:latin typeface="Times New Roman" charset="0"/>
                <a:ea typeface="ＭＳ Ｐゴシック" charset="0"/>
                <a:cs typeface="ＭＳ Ｐゴシック" charset="0"/>
              </a:defRPr>
            </a:lvl1pPr>
            <a:lvl2pPr>
              <a:tabLst>
                <a:tab pos="662007" algn="l"/>
                <a:tab pos="1324013" algn="l"/>
                <a:tab pos="1986020" algn="l"/>
                <a:tab pos="2648026" algn="l"/>
              </a:tabLst>
              <a:defRPr sz="1100">
                <a:solidFill>
                  <a:srgbClr val="000000"/>
                </a:solidFill>
                <a:latin typeface="Times New Roman" charset="0"/>
                <a:ea typeface="ＭＳ Ｐゴシック" charset="0"/>
              </a:defRPr>
            </a:lvl2pPr>
            <a:lvl3pPr>
              <a:tabLst>
                <a:tab pos="662007" algn="l"/>
                <a:tab pos="1324013" algn="l"/>
                <a:tab pos="1986020" algn="l"/>
                <a:tab pos="2648026" algn="l"/>
              </a:tabLst>
              <a:defRPr sz="1100">
                <a:solidFill>
                  <a:srgbClr val="000000"/>
                </a:solidFill>
                <a:latin typeface="Times New Roman" charset="0"/>
                <a:ea typeface="ＭＳ Ｐゴシック" charset="0"/>
              </a:defRPr>
            </a:lvl3pPr>
            <a:lvl4pPr>
              <a:tabLst>
                <a:tab pos="662007" algn="l"/>
                <a:tab pos="1324013" algn="l"/>
                <a:tab pos="1986020" algn="l"/>
                <a:tab pos="2648026" algn="l"/>
              </a:tabLst>
              <a:defRPr sz="1100">
                <a:solidFill>
                  <a:srgbClr val="000000"/>
                </a:solidFill>
                <a:latin typeface="Times New Roman" charset="0"/>
                <a:ea typeface="ＭＳ Ｐゴシック" charset="0"/>
              </a:defRPr>
            </a:lvl4pPr>
            <a:lvl5pPr>
              <a:tabLst>
                <a:tab pos="662007" algn="l"/>
                <a:tab pos="1324013" algn="l"/>
                <a:tab pos="1986020" algn="l"/>
                <a:tab pos="2648026" algn="l"/>
              </a:tabLst>
              <a:defRPr sz="1100">
                <a:solidFill>
                  <a:srgbClr val="000000"/>
                </a:solidFill>
                <a:latin typeface="Times New Roman" charset="0"/>
                <a:ea typeface="ＭＳ Ｐゴシック" charset="0"/>
              </a:defRPr>
            </a:lvl5pPr>
            <a:lvl6pPr marL="2299602"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6pPr>
            <a:lvl7pPr marL="271771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7pPr>
            <a:lvl8pPr marL="313582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8pPr>
            <a:lvl9pPr marL="3553930"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9pPr>
          </a:lstStyle>
          <a:p>
            <a:pPr hangingPunct="1"/>
            <a:fld id="{243742AE-27BB-774C-8917-7E65C667EFFA}" type="slidenum">
              <a:rPr lang="en-US" sz="1200">
                <a:solidFill>
                  <a:schemeClr val="tx1"/>
                </a:solidFill>
              </a:rPr>
              <a:pPr hangingPunct="1"/>
              <a:t>23</a:t>
            </a:fld>
            <a:endParaRPr lang="en-US" sz="1200" dirty="0">
              <a:solidFill>
                <a:schemeClr val="tx1"/>
              </a:solidFill>
            </a:endParaRPr>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511538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tabLst>
                <a:tab pos="662007" algn="l"/>
                <a:tab pos="1324013" algn="l"/>
                <a:tab pos="1986020" algn="l"/>
                <a:tab pos="2648026" algn="l"/>
              </a:tabLst>
              <a:defRPr sz="1100">
                <a:solidFill>
                  <a:srgbClr val="000000"/>
                </a:solidFill>
                <a:latin typeface="Times New Roman" charset="0"/>
                <a:ea typeface="ＭＳ Ｐゴシック" charset="0"/>
                <a:cs typeface="ＭＳ Ｐゴシック" charset="0"/>
              </a:defRPr>
            </a:lvl1pPr>
            <a:lvl2pPr>
              <a:tabLst>
                <a:tab pos="662007" algn="l"/>
                <a:tab pos="1324013" algn="l"/>
                <a:tab pos="1986020" algn="l"/>
                <a:tab pos="2648026" algn="l"/>
              </a:tabLst>
              <a:defRPr sz="1100">
                <a:solidFill>
                  <a:srgbClr val="000000"/>
                </a:solidFill>
                <a:latin typeface="Times New Roman" charset="0"/>
                <a:ea typeface="ＭＳ Ｐゴシック" charset="0"/>
              </a:defRPr>
            </a:lvl2pPr>
            <a:lvl3pPr>
              <a:tabLst>
                <a:tab pos="662007" algn="l"/>
                <a:tab pos="1324013" algn="l"/>
                <a:tab pos="1986020" algn="l"/>
                <a:tab pos="2648026" algn="l"/>
              </a:tabLst>
              <a:defRPr sz="1100">
                <a:solidFill>
                  <a:srgbClr val="000000"/>
                </a:solidFill>
                <a:latin typeface="Times New Roman" charset="0"/>
                <a:ea typeface="ＭＳ Ｐゴシック" charset="0"/>
              </a:defRPr>
            </a:lvl3pPr>
            <a:lvl4pPr>
              <a:tabLst>
                <a:tab pos="662007" algn="l"/>
                <a:tab pos="1324013" algn="l"/>
                <a:tab pos="1986020" algn="l"/>
                <a:tab pos="2648026" algn="l"/>
              </a:tabLst>
              <a:defRPr sz="1100">
                <a:solidFill>
                  <a:srgbClr val="000000"/>
                </a:solidFill>
                <a:latin typeface="Times New Roman" charset="0"/>
                <a:ea typeface="ＭＳ Ｐゴシック" charset="0"/>
              </a:defRPr>
            </a:lvl4pPr>
            <a:lvl5pPr>
              <a:tabLst>
                <a:tab pos="662007" algn="l"/>
                <a:tab pos="1324013" algn="l"/>
                <a:tab pos="1986020" algn="l"/>
                <a:tab pos="2648026" algn="l"/>
              </a:tabLst>
              <a:defRPr sz="1100">
                <a:solidFill>
                  <a:srgbClr val="000000"/>
                </a:solidFill>
                <a:latin typeface="Times New Roman" charset="0"/>
                <a:ea typeface="ＭＳ Ｐゴシック" charset="0"/>
              </a:defRPr>
            </a:lvl5pPr>
            <a:lvl6pPr marL="2299602"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6pPr>
            <a:lvl7pPr marL="271771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7pPr>
            <a:lvl8pPr marL="313582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8pPr>
            <a:lvl9pPr marL="3553930"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9pPr>
          </a:lstStyle>
          <a:p>
            <a:pPr hangingPunct="1"/>
            <a:fld id="{243742AE-27BB-774C-8917-7E65C667EFFA}" type="slidenum">
              <a:rPr lang="en-US" sz="1200">
                <a:solidFill>
                  <a:schemeClr val="tx1"/>
                </a:solidFill>
              </a:rPr>
              <a:pPr hangingPunct="1"/>
              <a:t>24</a:t>
            </a:fld>
            <a:endParaRPr lang="en-US" sz="1200" dirty="0">
              <a:solidFill>
                <a:schemeClr val="tx1"/>
              </a:solidFill>
            </a:endParaRPr>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522731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tabLst>
                <a:tab pos="662007" algn="l"/>
                <a:tab pos="1324013" algn="l"/>
                <a:tab pos="1986020" algn="l"/>
                <a:tab pos="2648026" algn="l"/>
              </a:tabLst>
              <a:defRPr sz="1100">
                <a:solidFill>
                  <a:srgbClr val="000000"/>
                </a:solidFill>
                <a:latin typeface="Times New Roman" charset="0"/>
                <a:ea typeface="ＭＳ Ｐゴシック" charset="0"/>
                <a:cs typeface="ＭＳ Ｐゴシック" charset="0"/>
              </a:defRPr>
            </a:lvl1pPr>
            <a:lvl2pPr>
              <a:tabLst>
                <a:tab pos="662007" algn="l"/>
                <a:tab pos="1324013" algn="l"/>
                <a:tab pos="1986020" algn="l"/>
                <a:tab pos="2648026" algn="l"/>
              </a:tabLst>
              <a:defRPr sz="1100">
                <a:solidFill>
                  <a:srgbClr val="000000"/>
                </a:solidFill>
                <a:latin typeface="Times New Roman" charset="0"/>
                <a:ea typeface="ＭＳ Ｐゴシック" charset="0"/>
              </a:defRPr>
            </a:lvl2pPr>
            <a:lvl3pPr>
              <a:tabLst>
                <a:tab pos="662007" algn="l"/>
                <a:tab pos="1324013" algn="l"/>
                <a:tab pos="1986020" algn="l"/>
                <a:tab pos="2648026" algn="l"/>
              </a:tabLst>
              <a:defRPr sz="1100">
                <a:solidFill>
                  <a:srgbClr val="000000"/>
                </a:solidFill>
                <a:latin typeface="Times New Roman" charset="0"/>
                <a:ea typeface="ＭＳ Ｐゴシック" charset="0"/>
              </a:defRPr>
            </a:lvl3pPr>
            <a:lvl4pPr>
              <a:tabLst>
                <a:tab pos="662007" algn="l"/>
                <a:tab pos="1324013" algn="l"/>
                <a:tab pos="1986020" algn="l"/>
                <a:tab pos="2648026" algn="l"/>
              </a:tabLst>
              <a:defRPr sz="1100">
                <a:solidFill>
                  <a:srgbClr val="000000"/>
                </a:solidFill>
                <a:latin typeface="Times New Roman" charset="0"/>
                <a:ea typeface="ＭＳ Ｐゴシック" charset="0"/>
              </a:defRPr>
            </a:lvl4pPr>
            <a:lvl5pPr>
              <a:tabLst>
                <a:tab pos="662007" algn="l"/>
                <a:tab pos="1324013" algn="l"/>
                <a:tab pos="1986020" algn="l"/>
                <a:tab pos="2648026" algn="l"/>
              </a:tabLst>
              <a:defRPr sz="1100">
                <a:solidFill>
                  <a:srgbClr val="000000"/>
                </a:solidFill>
                <a:latin typeface="Times New Roman" charset="0"/>
                <a:ea typeface="ＭＳ Ｐゴシック" charset="0"/>
              </a:defRPr>
            </a:lvl5pPr>
            <a:lvl6pPr marL="2299602"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6pPr>
            <a:lvl7pPr marL="271771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7pPr>
            <a:lvl8pPr marL="313582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8pPr>
            <a:lvl9pPr marL="3553930"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9pPr>
          </a:lstStyle>
          <a:p>
            <a:pPr hangingPunct="1"/>
            <a:fld id="{243742AE-27BB-774C-8917-7E65C667EFFA}" type="slidenum">
              <a:rPr lang="en-US" sz="1200">
                <a:solidFill>
                  <a:schemeClr val="tx1"/>
                </a:solidFill>
              </a:rPr>
              <a:pPr hangingPunct="1"/>
              <a:t>27</a:t>
            </a:fld>
            <a:endParaRPr lang="en-US" sz="1200" dirty="0">
              <a:solidFill>
                <a:schemeClr val="tx1"/>
              </a:solidFill>
            </a:endParaRPr>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438079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tabLst>
                <a:tab pos="662007" algn="l"/>
                <a:tab pos="1324013" algn="l"/>
                <a:tab pos="1986020" algn="l"/>
                <a:tab pos="2648026" algn="l"/>
              </a:tabLst>
              <a:defRPr sz="1100">
                <a:solidFill>
                  <a:srgbClr val="000000"/>
                </a:solidFill>
                <a:latin typeface="Times New Roman" charset="0"/>
                <a:ea typeface="ＭＳ Ｐゴシック" charset="0"/>
                <a:cs typeface="ＭＳ Ｐゴシック" charset="0"/>
              </a:defRPr>
            </a:lvl1pPr>
            <a:lvl2pPr>
              <a:tabLst>
                <a:tab pos="662007" algn="l"/>
                <a:tab pos="1324013" algn="l"/>
                <a:tab pos="1986020" algn="l"/>
                <a:tab pos="2648026" algn="l"/>
              </a:tabLst>
              <a:defRPr sz="1100">
                <a:solidFill>
                  <a:srgbClr val="000000"/>
                </a:solidFill>
                <a:latin typeface="Times New Roman" charset="0"/>
                <a:ea typeface="ＭＳ Ｐゴシック" charset="0"/>
              </a:defRPr>
            </a:lvl2pPr>
            <a:lvl3pPr>
              <a:tabLst>
                <a:tab pos="662007" algn="l"/>
                <a:tab pos="1324013" algn="l"/>
                <a:tab pos="1986020" algn="l"/>
                <a:tab pos="2648026" algn="l"/>
              </a:tabLst>
              <a:defRPr sz="1100">
                <a:solidFill>
                  <a:srgbClr val="000000"/>
                </a:solidFill>
                <a:latin typeface="Times New Roman" charset="0"/>
                <a:ea typeface="ＭＳ Ｐゴシック" charset="0"/>
              </a:defRPr>
            </a:lvl3pPr>
            <a:lvl4pPr>
              <a:tabLst>
                <a:tab pos="662007" algn="l"/>
                <a:tab pos="1324013" algn="l"/>
                <a:tab pos="1986020" algn="l"/>
                <a:tab pos="2648026" algn="l"/>
              </a:tabLst>
              <a:defRPr sz="1100">
                <a:solidFill>
                  <a:srgbClr val="000000"/>
                </a:solidFill>
                <a:latin typeface="Times New Roman" charset="0"/>
                <a:ea typeface="ＭＳ Ｐゴシック" charset="0"/>
              </a:defRPr>
            </a:lvl4pPr>
            <a:lvl5pPr>
              <a:tabLst>
                <a:tab pos="662007" algn="l"/>
                <a:tab pos="1324013" algn="l"/>
                <a:tab pos="1986020" algn="l"/>
                <a:tab pos="2648026" algn="l"/>
              </a:tabLst>
              <a:defRPr sz="1100">
                <a:solidFill>
                  <a:srgbClr val="000000"/>
                </a:solidFill>
                <a:latin typeface="Times New Roman" charset="0"/>
                <a:ea typeface="ＭＳ Ｐゴシック" charset="0"/>
              </a:defRPr>
            </a:lvl5pPr>
            <a:lvl6pPr marL="2299602"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6pPr>
            <a:lvl7pPr marL="271771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7pPr>
            <a:lvl8pPr marL="313582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8pPr>
            <a:lvl9pPr marL="3553930"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9pPr>
          </a:lstStyle>
          <a:p>
            <a:pPr hangingPunct="1"/>
            <a:fld id="{243742AE-27BB-774C-8917-7E65C667EFFA}" type="slidenum">
              <a:rPr lang="en-US" sz="1200">
                <a:solidFill>
                  <a:schemeClr val="tx1"/>
                </a:solidFill>
              </a:rPr>
              <a:pPr hangingPunct="1"/>
              <a:t>28</a:t>
            </a:fld>
            <a:endParaRPr lang="en-US" sz="1200" dirty="0">
              <a:solidFill>
                <a:schemeClr val="tx1"/>
              </a:solidFill>
            </a:endParaRPr>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469878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EF7579A9-6C42-4E27-BD33-8D4A8E32BBBA}"/>
              </a:ext>
            </a:extLst>
          </p:cNvPr>
          <p:cNvSpPr>
            <a:spLocks noGrp="1" noRot="1" noChangeAspect="1" noChangeArrowheads="1" noTextEdit="1"/>
          </p:cNvSpPr>
          <p:nvPr>
            <p:ph type="sldImg"/>
          </p:nvPr>
        </p:nvSpPr>
        <p:spPr/>
      </p:sp>
      <p:sp>
        <p:nvSpPr>
          <p:cNvPr id="7171" name="Notes Placeholder 2">
            <a:extLst>
              <a:ext uri="{FF2B5EF4-FFF2-40B4-BE49-F238E27FC236}">
                <a16:creationId xmlns:a16="http://schemas.microsoft.com/office/drawing/2014/main" id="{BB006C71-FB5F-4BA0-9CC2-90F9ABA9E8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7172" name="Slide Number Placeholder 3">
            <a:extLst>
              <a:ext uri="{FF2B5EF4-FFF2-40B4-BE49-F238E27FC236}">
                <a16:creationId xmlns:a16="http://schemas.microsoft.com/office/drawing/2014/main" id="{E0E95B33-B290-41B9-80AC-EC1A209C734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A7BB6119-5A73-4451-9A42-DE7DA3DA9386}" type="slidenum">
              <a:rPr lang="en-US" altLang="en-US" smtClean="0">
                <a:solidFill>
                  <a:schemeClr val="tx2"/>
                </a:solidFill>
                <a:latin typeface="Times New Roman" panose="02020603050405020304" pitchFamily="18" charset="0"/>
              </a:rPr>
              <a:pPr/>
              <a:t>2</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tabLst>
                <a:tab pos="662007" algn="l"/>
                <a:tab pos="1324013" algn="l"/>
                <a:tab pos="1986020" algn="l"/>
                <a:tab pos="2648026" algn="l"/>
              </a:tabLst>
              <a:defRPr sz="1100">
                <a:solidFill>
                  <a:srgbClr val="000000"/>
                </a:solidFill>
                <a:latin typeface="Times New Roman" charset="0"/>
                <a:ea typeface="ＭＳ Ｐゴシック" charset="0"/>
                <a:cs typeface="ＭＳ Ｐゴシック" charset="0"/>
              </a:defRPr>
            </a:lvl1pPr>
            <a:lvl2pPr>
              <a:tabLst>
                <a:tab pos="662007" algn="l"/>
                <a:tab pos="1324013" algn="l"/>
                <a:tab pos="1986020" algn="l"/>
                <a:tab pos="2648026" algn="l"/>
              </a:tabLst>
              <a:defRPr sz="1100">
                <a:solidFill>
                  <a:srgbClr val="000000"/>
                </a:solidFill>
                <a:latin typeface="Times New Roman" charset="0"/>
                <a:ea typeface="ＭＳ Ｐゴシック" charset="0"/>
              </a:defRPr>
            </a:lvl2pPr>
            <a:lvl3pPr>
              <a:tabLst>
                <a:tab pos="662007" algn="l"/>
                <a:tab pos="1324013" algn="l"/>
                <a:tab pos="1986020" algn="l"/>
                <a:tab pos="2648026" algn="l"/>
              </a:tabLst>
              <a:defRPr sz="1100">
                <a:solidFill>
                  <a:srgbClr val="000000"/>
                </a:solidFill>
                <a:latin typeface="Times New Roman" charset="0"/>
                <a:ea typeface="ＭＳ Ｐゴシック" charset="0"/>
              </a:defRPr>
            </a:lvl3pPr>
            <a:lvl4pPr>
              <a:tabLst>
                <a:tab pos="662007" algn="l"/>
                <a:tab pos="1324013" algn="l"/>
                <a:tab pos="1986020" algn="l"/>
                <a:tab pos="2648026" algn="l"/>
              </a:tabLst>
              <a:defRPr sz="1100">
                <a:solidFill>
                  <a:srgbClr val="000000"/>
                </a:solidFill>
                <a:latin typeface="Times New Roman" charset="0"/>
                <a:ea typeface="ＭＳ Ｐゴシック" charset="0"/>
              </a:defRPr>
            </a:lvl4pPr>
            <a:lvl5pPr>
              <a:tabLst>
                <a:tab pos="662007" algn="l"/>
                <a:tab pos="1324013" algn="l"/>
                <a:tab pos="1986020" algn="l"/>
                <a:tab pos="2648026" algn="l"/>
              </a:tabLst>
              <a:defRPr sz="1100">
                <a:solidFill>
                  <a:srgbClr val="000000"/>
                </a:solidFill>
                <a:latin typeface="Times New Roman" charset="0"/>
                <a:ea typeface="ＭＳ Ｐゴシック" charset="0"/>
              </a:defRPr>
            </a:lvl5pPr>
            <a:lvl6pPr marL="2299602"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6pPr>
            <a:lvl7pPr marL="271771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7pPr>
            <a:lvl8pPr marL="313582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8pPr>
            <a:lvl9pPr marL="3553930"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9pPr>
          </a:lstStyle>
          <a:p>
            <a:pPr hangingPunct="1"/>
            <a:fld id="{243742AE-27BB-774C-8917-7E65C667EFFA}" type="slidenum">
              <a:rPr lang="en-US" sz="1200">
                <a:solidFill>
                  <a:schemeClr val="tx1"/>
                </a:solidFill>
              </a:rPr>
              <a:pPr hangingPunct="1"/>
              <a:t>31</a:t>
            </a:fld>
            <a:endParaRPr lang="en-US" sz="1200" dirty="0">
              <a:solidFill>
                <a:schemeClr val="tx1"/>
              </a:solidFill>
            </a:endParaRPr>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Times New Roman" charset="0"/>
                <a:ea typeface="ＭＳ Ｐゴシック" charset="0"/>
                <a:cs typeface="ＭＳ Ｐゴシック" charset="0"/>
              </a:rPr>
              <a:t>https://www.wrike.com/project-management-guide/methodologies/</a:t>
            </a:r>
          </a:p>
          <a:p>
            <a:pPr eaLnBrk="1" hangingPunct="1"/>
            <a:endParaRPr lang="en-US" dirty="0">
              <a:latin typeface="Times New Roman" charset="0"/>
              <a:ea typeface="ＭＳ Ｐゴシック" charset="0"/>
              <a:cs typeface="ＭＳ Ｐゴシック" charset="0"/>
            </a:endParaRPr>
          </a:p>
          <a:p>
            <a:pPr eaLnBrk="1" hangingPunct="1"/>
            <a:r>
              <a:rPr lang="en-US" dirty="0">
                <a:latin typeface="Times New Roman" charset="0"/>
                <a:ea typeface="ＭＳ Ｐゴシック" charset="0"/>
                <a:cs typeface="ＭＳ Ｐゴシック" charset="0"/>
              </a:rPr>
              <a:t>https://thedigitalprojectmanager.com/project-management-methodologies-made-simple/</a:t>
            </a:r>
          </a:p>
        </p:txBody>
      </p:sp>
    </p:spTree>
    <p:extLst>
      <p:ext uri="{BB962C8B-B14F-4D97-AF65-F5344CB8AC3E}">
        <p14:creationId xmlns:p14="http://schemas.microsoft.com/office/powerpoint/2010/main" val="3737129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tabLst>
                <a:tab pos="662007" algn="l"/>
                <a:tab pos="1324013" algn="l"/>
                <a:tab pos="1986020" algn="l"/>
                <a:tab pos="2648026" algn="l"/>
              </a:tabLst>
              <a:defRPr sz="1100">
                <a:solidFill>
                  <a:srgbClr val="000000"/>
                </a:solidFill>
                <a:latin typeface="Times New Roman" charset="0"/>
                <a:ea typeface="ＭＳ Ｐゴシック" charset="0"/>
                <a:cs typeface="ＭＳ Ｐゴシック" charset="0"/>
              </a:defRPr>
            </a:lvl1pPr>
            <a:lvl2pPr>
              <a:tabLst>
                <a:tab pos="662007" algn="l"/>
                <a:tab pos="1324013" algn="l"/>
                <a:tab pos="1986020" algn="l"/>
                <a:tab pos="2648026" algn="l"/>
              </a:tabLst>
              <a:defRPr sz="1100">
                <a:solidFill>
                  <a:srgbClr val="000000"/>
                </a:solidFill>
                <a:latin typeface="Times New Roman" charset="0"/>
                <a:ea typeface="ＭＳ Ｐゴシック" charset="0"/>
              </a:defRPr>
            </a:lvl2pPr>
            <a:lvl3pPr>
              <a:tabLst>
                <a:tab pos="662007" algn="l"/>
                <a:tab pos="1324013" algn="l"/>
                <a:tab pos="1986020" algn="l"/>
                <a:tab pos="2648026" algn="l"/>
              </a:tabLst>
              <a:defRPr sz="1100">
                <a:solidFill>
                  <a:srgbClr val="000000"/>
                </a:solidFill>
                <a:latin typeface="Times New Roman" charset="0"/>
                <a:ea typeface="ＭＳ Ｐゴシック" charset="0"/>
              </a:defRPr>
            </a:lvl3pPr>
            <a:lvl4pPr>
              <a:tabLst>
                <a:tab pos="662007" algn="l"/>
                <a:tab pos="1324013" algn="l"/>
                <a:tab pos="1986020" algn="l"/>
                <a:tab pos="2648026" algn="l"/>
              </a:tabLst>
              <a:defRPr sz="1100">
                <a:solidFill>
                  <a:srgbClr val="000000"/>
                </a:solidFill>
                <a:latin typeface="Times New Roman" charset="0"/>
                <a:ea typeface="ＭＳ Ｐゴシック" charset="0"/>
              </a:defRPr>
            </a:lvl4pPr>
            <a:lvl5pPr>
              <a:tabLst>
                <a:tab pos="662007" algn="l"/>
                <a:tab pos="1324013" algn="l"/>
                <a:tab pos="1986020" algn="l"/>
                <a:tab pos="2648026" algn="l"/>
              </a:tabLst>
              <a:defRPr sz="1100">
                <a:solidFill>
                  <a:srgbClr val="000000"/>
                </a:solidFill>
                <a:latin typeface="Times New Roman" charset="0"/>
                <a:ea typeface="ＭＳ Ｐゴシック" charset="0"/>
              </a:defRPr>
            </a:lvl5pPr>
            <a:lvl6pPr marL="2299602"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6pPr>
            <a:lvl7pPr marL="271771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7pPr>
            <a:lvl8pPr marL="313582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8pPr>
            <a:lvl9pPr marL="3553930"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9pPr>
          </a:lstStyle>
          <a:p>
            <a:pPr hangingPunct="1"/>
            <a:fld id="{243742AE-27BB-774C-8917-7E65C667EFFA}" type="slidenum">
              <a:rPr lang="en-US" sz="1200">
                <a:solidFill>
                  <a:schemeClr val="tx1"/>
                </a:solidFill>
              </a:rPr>
              <a:pPr hangingPunct="1"/>
              <a:t>32</a:t>
            </a:fld>
            <a:endParaRPr lang="en-US" sz="1200" dirty="0">
              <a:solidFill>
                <a:schemeClr val="tx1"/>
              </a:solidFill>
            </a:endParaRPr>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Times New Roman" charset="0"/>
                <a:ea typeface="ＭＳ Ｐゴシック" charset="0"/>
                <a:cs typeface="ＭＳ Ｐゴシック" charset="0"/>
              </a:rPr>
              <a:t>https://www.wrike.com/blog/a-crash-course-in-project-management-methodologies-infographic/</a:t>
            </a:r>
          </a:p>
          <a:p>
            <a:pPr eaLnBrk="1" hangingPunct="1"/>
            <a:endParaRPr lang="en-US" dirty="0">
              <a:latin typeface="Times New Roman" charset="0"/>
              <a:ea typeface="ＭＳ Ｐゴシック" charset="0"/>
              <a:cs typeface="ＭＳ Ｐゴシック" charset="0"/>
            </a:endParaRPr>
          </a:p>
          <a:p>
            <a:pPr eaLnBrk="1" hangingPunct="1"/>
            <a:r>
              <a:rPr lang="en-US" sz="1100" dirty="0"/>
              <a:t>https://sysgears.com/articles/agile-vs-waterfall-development-model/</a:t>
            </a:r>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370517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tabLst>
                <a:tab pos="662007" algn="l"/>
                <a:tab pos="1324013" algn="l"/>
                <a:tab pos="1986020" algn="l"/>
                <a:tab pos="2648026" algn="l"/>
              </a:tabLst>
              <a:defRPr sz="1100">
                <a:solidFill>
                  <a:srgbClr val="000000"/>
                </a:solidFill>
                <a:latin typeface="Times New Roman" charset="0"/>
                <a:ea typeface="ＭＳ Ｐゴシック" charset="0"/>
                <a:cs typeface="ＭＳ Ｐゴシック" charset="0"/>
              </a:defRPr>
            </a:lvl1pPr>
            <a:lvl2pPr>
              <a:tabLst>
                <a:tab pos="662007" algn="l"/>
                <a:tab pos="1324013" algn="l"/>
                <a:tab pos="1986020" algn="l"/>
                <a:tab pos="2648026" algn="l"/>
              </a:tabLst>
              <a:defRPr sz="1100">
                <a:solidFill>
                  <a:srgbClr val="000000"/>
                </a:solidFill>
                <a:latin typeface="Times New Roman" charset="0"/>
                <a:ea typeface="ＭＳ Ｐゴシック" charset="0"/>
              </a:defRPr>
            </a:lvl2pPr>
            <a:lvl3pPr>
              <a:tabLst>
                <a:tab pos="662007" algn="l"/>
                <a:tab pos="1324013" algn="l"/>
                <a:tab pos="1986020" algn="l"/>
                <a:tab pos="2648026" algn="l"/>
              </a:tabLst>
              <a:defRPr sz="1100">
                <a:solidFill>
                  <a:srgbClr val="000000"/>
                </a:solidFill>
                <a:latin typeface="Times New Roman" charset="0"/>
                <a:ea typeface="ＭＳ Ｐゴシック" charset="0"/>
              </a:defRPr>
            </a:lvl3pPr>
            <a:lvl4pPr>
              <a:tabLst>
                <a:tab pos="662007" algn="l"/>
                <a:tab pos="1324013" algn="l"/>
                <a:tab pos="1986020" algn="l"/>
                <a:tab pos="2648026" algn="l"/>
              </a:tabLst>
              <a:defRPr sz="1100">
                <a:solidFill>
                  <a:srgbClr val="000000"/>
                </a:solidFill>
                <a:latin typeface="Times New Roman" charset="0"/>
                <a:ea typeface="ＭＳ Ｐゴシック" charset="0"/>
              </a:defRPr>
            </a:lvl4pPr>
            <a:lvl5pPr>
              <a:tabLst>
                <a:tab pos="662007" algn="l"/>
                <a:tab pos="1324013" algn="l"/>
                <a:tab pos="1986020" algn="l"/>
                <a:tab pos="2648026" algn="l"/>
              </a:tabLst>
              <a:defRPr sz="1100">
                <a:solidFill>
                  <a:srgbClr val="000000"/>
                </a:solidFill>
                <a:latin typeface="Times New Roman" charset="0"/>
                <a:ea typeface="ＭＳ Ｐゴシック" charset="0"/>
              </a:defRPr>
            </a:lvl5pPr>
            <a:lvl6pPr marL="2299602"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6pPr>
            <a:lvl7pPr marL="271771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7pPr>
            <a:lvl8pPr marL="313582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8pPr>
            <a:lvl9pPr marL="3553930"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9pPr>
          </a:lstStyle>
          <a:p>
            <a:pPr hangingPunct="1"/>
            <a:fld id="{243742AE-27BB-774C-8917-7E65C667EFFA}" type="slidenum">
              <a:rPr lang="en-US" sz="1200">
                <a:solidFill>
                  <a:schemeClr val="tx1"/>
                </a:solidFill>
              </a:rPr>
              <a:pPr hangingPunct="1"/>
              <a:t>33</a:t>
            </a:fld>
            <a:endParaRPr lang="en-US" sz="1200" dirty="0">
              <a:solidFill>
                <a:schemeClr val="tx1"/>
              </a:solidFill>
            </a:endParaRPr>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Times New Roman" charset="0"/>
                <a:ea typeface="ＭＳ Ｐゴシック" charset="0"/>
                <a:cs typeface="ＭＳ Ｐゴシック" charset="0"/>
              </a:rPr>
              <a:t>https://www.wrike.com/project-management-guide/methodologies/</a:t>
            </a:r>
          </a:p>
        </p:txBody>
      </p:sp>
    </p:spTree>
    <p:extLst>
      <p:ext uri="{BB962C8B-B14F-4D97-AF65-F5344CB8AC3E}">
        <p14:creationId xmlns:p14="http://schemas.microsoft.com/office/powerpoint/2010/main" val="1879077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tabLst>
                <a:tab pos="662007" algn="l"/>
                <a:tab pos="1324013" algn="l"/>
                <a:tab pos="1986020" algn="l"/>
                <a:tab pos="2648026" algn="l"/>
              </a:tabLst>
              <a:defRPr sz="1100">
                <a:solidFill>
                  <a:srgbClr val="000000"/>
                </a:solidFill>
                <a:latin typeface="Times New Roman" charset="0"/>
                <a:ea typeface="ＭＳ Ｐゴシック" charset="0"/>
                <a:cs typeface="ＭＳ Ｐゴシック" charset="0"/>
              </a:defRPr>
            </a:lvl1pPr>
            <a:lvl2pPr>
              <a:tabLst>
                <a:tab pos="662007" algn="l"/>
                <a:tab pos="1324013" algn="l"/>
                <a:tab pos="1986020" algn="l"/>
                <a:tab pos="2648026" algn="l"/>
              </a:tabLst>
              <a:defRPr sz="1100">
                <a:solidFill>
                  <a:srgbClr val="000000"/>
                </a:solidFill>
                <a:latin typeface="Times New Roman" charset="0"/>
                <a:ea typeface="ＭＳ Ｐゴシック" charset="0"/>
              </a:defRPr>
            </a:lvl2pPr>
            <a:lvl3pPr>
              <a:tabLst>
                <a:tab pos="662007" algn="l"/>
                <a:tab pos="1324013" algn="l"/>
                <a:tab pos="1986020" algn="l"/>
                <a:tab pos="2648026" algn="l"/>
              </a:tabLst>
              <a:defRPr sz="1100">
                <a:solidFill>
                  <a:srgbClr val="000000"/>
                </a:solidFill>
                <a:latin typeface="Times New Roman" charset="0"/>
                <a:ea typeface="ＭＳ Ｐゴシック" charset="0"/>
              </a:defRPr>
            </a:lvl3pPr>
            <a:lvl4pPr>
              <a:tabLst>
                <a:tab pos="662007" algn="l"/>
                <a:tab pos="1324013" algn="l"/>
                <a:tab pos="1986020" algn="l"/>
                <a:tab pos="2648026" algn="l"/>
              </a:tabLst>
              <a:defRPr sz="1100">
                <a:solidFill>
                  <a:srgbClr val="000000"/>
                </a:solidFill>
                <a:latin typeface="Times New Roman" charset="0"/>
                <a:ea typeface="ＭＳ Ｐゴシック" charset="0"/>
              </a:defRPr>
            </a:lvl4pPr>
            <a:lvl5pPr>
              <a:tabLst>
                <a:tab pos="662007" algn="l"/>
                <a:tab pos="1324013" algn="l"/>
                <a:tab pos="1986020" algn="l"/>
                <a:tab pos="2648026" algn="l"/>
              </a:tabLst>
              <a:defRPr sz="1100">
                <a:solidFill>
                  <a:srgbClr val="000000"/>
                </a:solidFill>
                <a:latin typeface="Times New Roman" charset="0"/>
                <a:ea typeface="ＭＳ Ｐゴシック" charset="0"/>
              </a:defRPr>
            </a:lvl5pPr>
            <a:lvl6pPr marL="2299602"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6pPr>
            <a:lvl7pPr marL="271771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7pPr>
            <a:lvl8pPr marL="313582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8pPr>
            <a:lvl9pPr marL="3553930"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9pPr>
          </a:lstStyle>
          <a:p>
            <a:pPr hangingPunct="1"/>
            <a:fld id="{243742AE-27BB-774C-8917-7E65C667EFFA}" type="slidenum">
              <a:rPr lang="en-US" sz="1200">
                <a:solidFill>
                  <a:schemeClr val="tx1"/>
                </a:solidFill>
              </a:rPr>
              <a:pPr hangingPunct="1"/>
              <a:t>34</a:t>
            </a:fld>
            <a:endParaRPr lang="en-US" sz="1200" dirty="0">
              <a:solidFill>
                <a:schemeClr val="tx1"/>
              </a:solidFill>
            </a:endParaRPr>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Times New Roman" charset="0"/>
                <a:ea typeface="ＭＳ Ｐゴシック" charset="0"/>
                <a:cs typeface="ＭＳ Ｐゴシック" charset="0"/>
              </a:rPr>
              <a:t>https://www.wrike.com/project-management-guide/methodologies/</a:t>
            </a:r>
          </a:p>
        </p:txBody>
      </p:sp>
    </p:spTree>
    <p:extLst>
      <p:ext uri="{BB962C8B-B14F-4D97-AF65-F5344CB8AC3E}">
        <p14:creationId xmlns:p14="http://schemas.microsoft.com/office/powerpoint/2010/main" val="2092056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tabLst>
                <a:tab pos="662007" algn="l"/>
                <a:tab pos="1324013" algn="l"/>
                <a:tab pos="1986020" algn="l"/>
                <a:tab pos="2648026" algn="l"/>
              </a:tabLst>
              <a:defRPr sz="1100">
                <a:solidFill>
                  <a:srgbClr val="000000"/>
                </a:solidFill>
                <a:latin typeface="Times New Roman" charset="0"/>
                <a:ea typeface="ＭＳ Ｐゴシック" charset="0"/>
                <a:cs typeface="ＭＳ Ｐゴシック" charset="0"/>
              </a:defRPr>
            </a:lvl1pPr>
            <a:lvl2pPr>
              <a:tabLst>
                <a:tab pos="662007" algn="l"/>
                <a:tab pos="1324013" algn="l"/>
                <a:tab pos="1986020" algn="l"/>
                <a:tab pos="2648026" algn="l"/>
              </a:tabLst>
              <a:defRPr sz="1100">
                <a:solidFill>
                  <a:srgbClr val="000000"/>
                </a:solidFill>
                <a:latin typeface="Times New Roman" charset="0"/>
                <a:ea typeface="ＭＳ Ｐゴシック" charset="0"/>
              </a:defRPr>
            </a:lvl2pPr>
            <a:lvl3pPr>
              <a:tabLst>
                <a:tab pos="662007" algn="l"/>
                <a:tab pos="1324013" algn="l"/>
                <a:tab pos="1986020" algn="l"/>
                <a:tab pos="2648026" algn="l"/>
              </a:tabLst>
              <a:defRPr sz="1100">
                <a:solidFill>
                  <a:srgbClr val="000000"/>
                </a:solidFill>
                <a:latin typeface="Times New Roman" charset="0"/>
                <a:ea typeface="ＭＳ Ｐゴシック" charset="0"/>
              </a:defRPr>
            </a:lvl3pPr>
            <a:lvl4pPr>
              <a:tabLst>
                <a:tab pos="662007" algn="l"/>
                <a:tab pos="1324013" algn="l"/>
                <a:tab pos="1986020" algn="l"/>
                <a:tab pos="2648026" algn="l"/>
              </a:tabLst>
              <a:defRPr sz="1100">
                <a:solidFill>
                  <a:srgbClr val="000000"/>
                </a:solidFill>
                <a:latin typeface="Times New Roman" charset="0"/>
                <a:ea typeface="ＭＳ Ｐゴシック" charset="0"/>
              </a:defRPr>
            </a:lvl4pPr>
            <a:lvl5pPr>
              <a:tabLst>
                <a:tab pos="662007" algn="l"/>
                <a:tab pos="1324013" algn="l"/>
                <a:tab pos="1986020" algn="l"/>
                <a:tab pos="2648026" algn="l"/>
              </a:tabLst>
              <a:defRPr sz="1100">
                <a:solidFill>
                  <a:srgbClr val="000000"/>
                </a:solidFill>
                <a:latin typeface="Times New Roman" charset="0"/>
                <a:ea typeface="ＭＳ Ｐゴシック" charset="0"/>
              </a:defRPr>
            </a:lvl5pPr>
            <a:lvl6pPr marL="2299602"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6pPr>
            <a:lvl7pPr marL="271771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7pPr>
            <a:lvl8pPr marL="313582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8pPr>
            <a:lvl9pPr marL="3553930"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9pPr>
          </a:lstStyle>
          <a:p>
            <a:pPr hangingPunct="1"/>
            <a:fld id="{243742AE-27BB-774C-8917-7E65C667EFFA}" type="slidenum">
              <a:rPr lang="en-US" sz="1200">
                <a:solidFill>
                  <a:schemeClr val="tx1"/>
                </a:solidFill>
              </a:rPr>
              <a:pPr hangingPunct="1"/>
              <a:t>35</a:t>
            </a:fld>
            <a:endParaRPr lang="en-US" sz="1200" dirty="0">
              <a:solidFill>
                <a:schemeClr val="tx1"/>
              </a:solidFill>
            </a:endParaRPr>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Times New Roman" charset="0"/>
                <a:ea typeface="ＭＳ Ｐゴシック" charset="0"/>
                <a:cs typeface="ＭＳ Ｐゴシック" charset="0"/>
              </a:rPr>
              <a:t>https://slidehunter.com/powerpoint-templates/kanban-powerpoint-template/</a:t>
            </a:r>
          </a:p>
        </p:txBody>
      </p:sp>
    </p:spTree>
    <p:extLst>
      <p:ext uri="{BB962C8B-B14F-4D97-AF65-F5344CB8AC3E}">
        <p14:creationId xmlns:p14="http://schemas.microsoft.com/office/powerpoint/2010/main" val="27044286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tabLst>
                <a:tab pos="662007" algn="l"/>
                <a:tab pos="1324013" algn="l"/>
                <a:tab pos="1986020" algn="l"/>
                <a:tab pos="2648026" algn="l"/>
              </a:tabLst>
              <a:defRPr sz="1100">
                <a:solidFill>
                  <a:srgbClr val="000000"/>
                </a:solidFill>
                <a:latin typeface="Times New Roman" charset="0"/>
                <a:ea typeface="ＭＳ Ｐゴシック" charset="0"/>
                <a:cs typeface="ＭＳ Ｐゴシック" charset="0"/>
              </a:defRPr>
            </a:lvl1pPr>
            <a:lvl2pPr>
              <a:tabLst>
                <a:tab pos="662007" algn="l"/>
                <a:tab pos="1324013" algn="l"/>
                <a:tab pos="1986020" algn="l"/>
                <a:tab pos="2648026" algn="l"/>
              </a:tabLst>
              <a:defRPr sz="1100">
                <a:solidFill>
                  <a:srgbClr val="000000"/>
                </a:solidFill>
                <a:latin typeface="Times New Roman" charset="0"/>
                <a:ea typeface="ＭＳ Ｐゴシック" charset="0"/>
              </a:defRPr>
            </a:lvl2pPr>
            <a:lvl3pPr>
              <a:tabLst>
                <a:tab pos="662007" algn="l"/>
                <a:tab pos="1324013" algn="l"/>
                <a:tab pos="1986020" algn="l"/>
                <a:tab pos="2648026" algn="l"/>
              </a:tabLst>
              <a:defRPr sz="1100">
                <a:solidFill>
                  <a:srgbClr val="000000"/>
                </a:solidFill>
                <a:latin typeface="Times New Roman" charset="0"/>
                <a:ea typeface="ＭＳ Ｐゴシック" charset="0"/>
              </a:defRPr>
            </a:lvl3pPr>
            <a:lvl4pPr>
              <a:tabLst>
                <a:tab pos="662007" algn="l"/>
                <a:tab pos="1324013" algn="l"/>
                <a:tab pos="1986020" algn="l"/>
                <a:tab pos="2648026" algn="l"/>
              </a:tabLst>
              <a:defRPr sz="1100">
                <a:solidFill>
                  <a:srgbClr val="000000"/>
                </a:solidFill>
                <a:latin typeface="Times New Roman" charset="0"/>
                <a:ea typeface="ＭＳ Ｐゴシック" charset="0"/>
              </a:defRPr>
            </a:lvl4pPr>
            <a:lvl5pPr>
              <a:tabLst>
                <a:tab pos="662007" algn="l"/>
                <a:tab pos="1324013" algn="l"/>
                <a:tab pos="1986020" algn="l"/>
                <a:tab pos="2648026" algn="l"/>
              </a:tabLst>
              <a:defRPr sz="1100">
                <a:solidFill>
                  <a:srgbClr val="000000"/>
                </a:solidFill>
                <a:latin typeface="Times New Roman" charset="0"/>
                <a:ea typeface="ＭＳ Ｐゴシック" charset="0"/>
              </a:defRPr>
            </a:lvl5pPr>
            <a:lvl6pPr marL="2299602"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6pPr>
            <a:lvl7pPr marL="271771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7pPr>
            <a:lvl8pPr marL="313582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8pPr>
            <a:lvl9pPr marL="3553930"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9pPr>
          </a:lstStyle>
          <a:p>
            <a:pPr hangingPunct="1"/>
            <a:fld id="{243742AE-27BB-774C-8917-7E65C667EFFA}" type="slidenum">
              <a:rPr lang="en-US" sz="1200">
                <a:solidFill>
                  <a:schemeClr val="tx1"/>
                </a:solidFill>
              </a:rPr>
              <a:pPr hangingPunct="1"/>
              <a:t>36</a:t>
            </a:fld>
            <a:endParaRPr lang="en-US" sz="1200" dirty="0">
              <a:solidFill>
                <a:schemeClr val="tx1"/>
              </a:solidFill>
            </a:endParaRPr>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Times New Roman" charset="0"/>
                <a:ea typeface="ＭＳ Ｐゴシック" charset="0"/>
                <a:cs typeface="ＭＳ Ｐゴシック" charset="0"/>
              </a:rPr>
              <a:t>https://www.wrike.com/blog/a-crash-course-in-project-management-methodologies-infographic/</a:t>
            </a:r>
          </a:p>
          <a:p>
            <a:pPr eaLnBrk="1" hangingPunct="1"/>
            <a:endParaRPr lang="en-US" dirty="0">
              <a:latin typeface="Times New Roman" charset="0"/>
              <a:ea typeface="ＭＳ Ｐゴシック" charset="0"/>
              <a:cs typeface="ＭＳ Ｐゴシック" charset="0"/>
            </a:endParaRPr>
          </a:p>
          <a:p>
            <a:pPr eaLnBrk="1" hangingPunct="1"/>
            <a:r>
              <a:rPr lang="en-US" dirty="0">
                <a:latin typeface="Times New Roman" charset="0"/>
                <a:ea typeface="ＭＳ Ｐゴシック" charset="0"/>
                <a:cs typeface="ＭＳ Ｐゴシック" charset="0"/>
              </a:rPr>
              <a:t>https://github.com/bounswe/bounswe2016group6/wiki/Scrum:-A-new-perspective-on-agile-development</a:t>
            </a:r>
          </a:p>
        </p:txBody>
      </p:sp>
    </p:spTree>
    <p:extLst>
      <p:ext uri="{BB962C8B-B14F-4D97-AF65-F5344CB8AC3E}">
        <p14:creationId xmlns:p14="http://schemas.microsoft.com/office/powerpoint/2010/main" val="3270592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 = Measurable Organizational Value</a:t>
            </a:r>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38</a:t>
            </a:fld>
            <a:endParaRPr lang="en-GB" altLang="en-US"/>
          </a:p>
        </p:txBody>
      </p:sp>
    </p:spTree>
    <p:extLst>
      <p:ext uri="{BB962C8B-B14F-4D97-AF65-F5344CB8AC3E}">
        <p14:creationId xmlns:p14="http://schemas.microsoft.com/office/powerpoint/2010/main" val="38258566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 – Projects overall goal and measure of success</a:t>
            </a:r>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39</a:t>
            </a:fld>
            <a:endParaRPr lang="en-GB" altLang="en-US"/>
          </a:p>
        </p:txBody>
      </p:sp>
    </p:spTree>
    <p:extLst>
      <p:ext uri="{BB962C8B-B14F-4D97-AF65-F5344CB8AC3E}">
        <p14:creationId xmlns:p14="http://schemas.microsoft.com/office/powerpoint/2010/main" val="11015848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tabLst>
                <a:tab pos="662007" algn="l"/>
                <a:tab pos="1324013" algn="l"/>
                <a:tab pos="1986020" algn="l"/>
                <a:tab pos="2648026" algn="l"/>
              </a:tabLst>
              <a:defRPr sz="1100">
                <a:solidFill>
                  <a:srgbClr val="000000"/>
                </a:solidFill>
                <a:latin typeface="Times New Roman" charset="0"/>
                <a:ea typeface="ＭＳ Ｐゴシック" charset="0"/>
                <a:cs typeface="ＭＳ Ｐゴシック" charset="0"/>
              </a:defRPr>
            </a:lvl1pPr>
            <a:lvl2pPr>
              <a:tabLst>
                <a:tab pos="662007" algn="l"/>
                <a:tab pos="1324013" algn="l"/>
                <a:tab pos="1986020" algn="l"/>
                <a:tab pos="2648026" algn="l"/>
              </a:tabLst>
              <a:defRPr sz="1100">
                <a:solidFill>
                  <a:srgbClr val="000000"/>
                </a:solidFill>
                <a:latin typeface="Times New Roman" charset="0"/>
                <a:ea typeface="ＭＳ Ｐゴシック" charset="0"/>
              </a:defRPr>
            </a:lvl2pPr>
            <a:lvl3pPr>
              <a:tabLst>
                <a:tab pos="662007" algn="l"/>
                <a:tab pos="1324013" algn="l"/>
                <a:tab pos="1986020" algn="l"/>
                <a:tab pos="2648026" algn="l"/>
              </a:tabLst>
              <a:defRPr sz="1100">
                <a:solidFill>
                  <a:srgbClr val="000000"/>
                </a:solidFill>
                <a:latin typeface="Times New Roman" charset="0"/>
                <a:ea typeface="ＭＳ Ｐゴシック" charset="0"/>
              </a:defRPr>
            </a:lvl3pPr>
            <a:lvl4pPr>
              <a:tabLst>
                <a:tab pos="662007" algn="l"/>
                <a:tab pos="1324013" algn="l"/>
                <a:tab pos="1986020" algn="l"/>
                <a:tab pos="2648026" algn="l"/>
              </a:tabLst>
              <a:defRPr sz="1100">
                <a:solidFill>
                  <a:srgbClr val="000000"/>
                </a:solidFill>
                <a:latin typeface="Times New Roman" charset="0"/>
                <a:ea typeface="ＭＳ Ｐゴシック" charset="0"/>
              </a:defRPr>
            </a:lvl4pPr>
            <a:lvl5pPr>
              <a:tabLst>
                <a:tab pos="662007" algn="l"/>
                <a:tab pos="1324013" algn="l"/>
                <a:tab pos="1986020" algn="l"/>
                <a:tab pos="2648026" algn="l"/>
              </a:tabLst>
              <a:defRPr sz="1100">
                <a:solidFill>
                  <a:srgbClr val="000000"/>
                </a:solidFill>
                <a:latin typeface="Times New Roman" charset="0"/>
                <a:ea typeface="ＭＳ Ｐゴシック" charset="0"/>
              </a:defRPr>
            </a:lvl5pPr>
            <a:lvl6pPr marL="2299602"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6pPr>
            <a:lvl7pPr marL="271771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7pPr>
            <a:lvl8pPr marL="313582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8pPr>
            <a:lvl9pPr marL="3553930"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9pPr>
          </a:lstStyle>
          <a:p>
            <a:pPr hangingPunct="1"/>
            <a:fld id="{243742AE-27BB-774C-8917-7E65C667EFFA}" type="slidenum">
              <a:rPr lang="en-US" sz="1200">
                <a:solidFill>
                  <a:schemeClr val="tx1"/>
                </a:solidFill>
              </a:rPr>
              <a:pPr hangingPunct="1"/>
              <a:t>40</a:t>
            </a:fld>
            <a:endParaRPr lang="en-US" sz="1200" dirty="0">
              <a:solidFill>
                <a:schemeClr val="tx1"/>
              </a:solidFill>
            </a:endParaRPr>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491548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tabLst>
                <a:tab pos="662007" algn="l"/>
                <a:tab pos="1324013" algn="l"/>
                <a:tab pos="1986020" algn="l"/>
                <a:tab pos="2648026" algn="l"/>
              </a:tabLst>
              <a:defRPr sz="1100">
                <a:solidFill>
                  <a:srgbClr val="000000"/>
                </a:solidFill>
                <a:latin typeface="Times New Roman" charset="0"/>
                <a:ea typeface="ＭＳ Ｐゴシック" charset="0"/>
                <a:cs typeface="ＭＳ Ｐゴシック" charset="0"/>
              </a:defRPr>
            </a:lvl1pPr>
            <a:lvl2pPr>
              <a:tabLst>
                <a:tab pos="662007" algn="l"/>
                <a:tab pos="1324013" algn="l"/>
                <a:tab pos="1986020" algn="l"/>
                <a:tab pos="2648026" algn="l"/>
              </a:tabLst>
              <a:defRPr sz="1100">
                <a:solidFill>
                  <a:srgbClr val="000000"/>
                </a:solidFill>
                <a:latin typeface="Times New Roman" charset="0"/>
                <a:ea typeface="ＭＳ Ｐゴシック" charset="0"/>
              </a:defRPr>
            </a:lvl2pPr>
            <a:lvl3pPr>
              <a:tabLst>
                <a:tab pos="662007" algn="l"/>
                <a:tab pos="1324013" algn="l"/>
                <a:tab pos="1986020" algn="l"/>
                <a:tab pos="2648026" algn="l"/>
              </a:tabLst>
              <a:defRPr sz="1100">
                <a:solidFill>
                  <a:srgbClr val="000000"/>
                </a:solidFill>
                <a:latin typeface="Times New Roman" charset="0"/>
                <a:ea typeface="ＭＳ Ｐゴシック" charset="0"/>
              </a:defRPr>
            </a:lvl3pPr>
            <a:lvl4pPr>
              <a:tabLst>
                <a:tab pos="662007" algn="l"/>
                <a:tab pos="1324013" algn="l"/>
                <a:tab pos="1986020" algn="l"/>
                <a:tab pos="2648026" algn="l"/>
              </a:tabLst>
              <a:defRPr sz="1100">
                <a:solidFill>
                  <a:srgbClr val="000000"/>
                </a:solidFill>
                <a:latin typeface="Times New Roman" charset="0"/>
                <a:ea typeface="ＭＳ Ｐゴシック" charset="0"/>
              </a:defRPr>
            </a:lvl4pPr>
            <a:lvl5pPr>
              <a:tabLst>
                <a:tab pos="662007" algn="l"/>
                <a:tab pos="1324013" algn="l"/>
                <a:tab pos="1986020" algn="l"/>
                <a:tab pos="2648026" algn="l"/>
              </a:tabLst>
              <a:defRPr sz="1100">
                <a:solidFill>
                  <a:srgbClr val="000000"/>
                </a:solidFill>
                <a:latin typeface="Times New Roman" charset="0"/>
                <a:ea typeface="ＭＳ Ｐゴシック" charset="0"/>
              </a:defRPr>
            </a:lvl5pPr>
            <a:lvl6pPr marL="2299602"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6pPr>
            <a:lvl7pPr marL="271771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7pPr>
            <a:lvl8pPr marL="313582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8pPr>
            <a:lvl9pPr marL="3553930"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9pPr>
          </a:lstStyle>
          <a:p>
            <a:pPr hangingPunct="1"/>
            <a:fld id="{243742AE-27BB-774C-8917-7E65C667EFFA}" type="slidenum">
              <a:rPr lang="en-US" sz="1200">
                <a:solidFill>
                  <a:schemeClr val="tx1"/>
                </a:solidFill>
              </a:rPr>
              <a:pPr hangingPunct="1"/>
              <a:t>56</a:t>
            </a:fld>
            <a:endParaRPr lang="en-US" sz="1200" dirty="0">
              <a:solidFill>
                <a:schemeClr val="tx1"/>
              </a:solidFill>
            </a:endParaRPr>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68550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EF7579A9-6C42-4E27-BD33-8D4A8E32BBBA}"/>
              </a:ext>
            </a:extLst>
          </p:cNvPr>
          <p:cNvSpPr>
            <a:spLocks noGrp="1" noRot="1" noChangeAspect="1" noChangeArrowheads="1" noTextEdit="1"/>
          </p:cNvSpPr>
          <p:nvPr>
            <p:ph type="sldImg"/>
          </p:nvPr>
        </p:nvSpPr>
        <p:spPr/>
      </p:sp>
      <p:sp>
        <p:nvSpPr>
          <p:cNvPr id="7171" name="Notes Placeholder 2">
            <a:extLst>
              <a:ext uri="{FF2B5EF4-FFF2-40B4-BE49-F238E27FC236}">
                <a16:creationId xmlns:a16="http://schemas.microsoft.com/office/drawing/2014/main" id="{BB006C71-FB5F-4BA0-9CC2-90F9ABA9E8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7172" name="Slide Number Placeholder 3">
            <a:extLst>
              <a:ext uri="{FF2B5EF4-FFF2-40B4-BE49-F238E27FC236}">
                <a16:creationId xmlns:a16="http://schemas.microsoft.com/office/drawing/2014/main" id="{E0E95B33-B290-41B9-80AC-EC1A209C734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A7BB6119-5A73-4451-9A42-DE7DA3DA9386}" type="slidenum">
              <a:rPr lang="en-US" altLang="en-US" smtClean="0">
                <a:solidFill>
                  <a:schemeClr val="tx2"/>
                </a:solidFill>
                <a:latin typeface="Times New Roman" panose="02020603050405020304" pitchFamily="18" charset="0"/>
              </a:rPr>
              <a:pPr/>
              <a:t>3</a:t>
            </a:fld>
            <a:endParaRPr lang="en-US" altLang="en-US">
              <a:solidFill>
                <a:schemeClr val="tx2"/>
              </a:solidFill>
              <a:latin typeface="Times New Roman" panose="02020603050405020304" pitchFamily="18" charset="0"/>
            </a:endParaRPr>
          </a:p>
        </p:txBody>
      </p:sp>
    </p:spTree>
    <p:extLst>
      <p:ext uri="{BB962C8B-B14F-4D97-AF65-F5344CB8AC3E}">
        <p14:creationId xmlns:p14="http://schemas.microsoft.com/office/powerpoint/2010/main" val="2672813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tabLst>
                <a:tab pos="662007" algn="l"/>
                <a:tab pos="1324013" algn="l"/>
                <a:tab pos="1986020" algn="l"/>
                <a:tab pos="2648026" algn="l"/>
              </a:tabLst>
              <a:defRPr sz="1100">
                <a:solidFill>
                  <a:srgbClr val="000000"/>
                </a:solidFill>
                <a:latin typeface="Times New Roman" charset="0"/>
                <a:ea typeface="ＭＳ Ｐゴシック" charset="0"/>
                <a:cs typeface="ＭＳ Ｐゴシック" charset="0"/>
              </a:defRPr>
            </a:lvl1pPr>
            <a:lvl2pPr>
              <a:tabLst>
                <a:tab pos="662007" algn="l"/>
                <a:tab pos="1324013" algn="l"/>
                <a:tab pos="1986020" algn="l"/>
                <a:tab pos="2648026" algn="l"/>
              </a:tabLst>
              <a:defRPr sz="1100">
                <a:solidFill>
                  <a:srgbClr val="000000"/>
                </a:solidFill>
                <a:latin typeface="Times New Roman" charset="0"/>
                <a:ea typeface="ＭＳ Ｐゴシック" charset="0"/>
              </a:defRPr>
            </a:lvl2pPr>
            <a:lvl3pPr>
              <a:tabLst>
                <a:tab pos="662007" algn="l"/>
                <a:tab pos="1324013" algn="l"/>
                <a:tab pos="1986020" algn="l"/>
                <a:tab pos="2648026" algn="l"/>
              </a:tabLst>
              <a:defRPr sz="1100">
                <a:solidFill>
                  <a:srgbClr val="000000"/>
                </a:solidFill>
                <a:latin typeface="Times New Roman" charset="0"/>
                <a:ea typeface="ＭＳ Ｐゴシック" charset="0"/>
              </a:defRPr>
            </a:lvl3pPr>
            <a:lvl4pPr>
              <a:tabLst>
                <a:tab pos="662007" algn="l"/>
                <a:tab pos="1324013" algn="l"/>
                <a:tab pos="1986020" algn="l"/>
                <a:tab pos="2648026" algn="l"/>
              </a:tabLst>
              <a:defRPr sz="1100">
                <a:solidFill>
                  <a:srgbClr val="000000"/>
                </a:solidFill>
                <a:latin typeface="Times New Roman" charset="0"/>
                <a:ea typeface="ＭＳ Ｐゴシック" charset="0"/>
              </a:defRPr>
            </a:lvl4pPr>
            <a:lvl5pPr>
              <a:tabLst>
                <a:tab pos="662007" algn="l"/>
                <a:tab pos="1324013" algn="l"/>
                <a:tab pos="1986020" algn="l"/>
                <a:tab pos="2648026" algn="l"/>
              </a:tabLst>
              <a:defRPr sz="1100">
                <a:solidFill>
                  <a:srgbClr val="000000"/>
                </a:solidFill>
                <a:latin typeface="Times New Roman" charset="0"/>
                <a:ea typeface="ＭＳ Ｐゴシック" charset="0"/>
              </a:defRPr>
            </a:lvl5pPr>
            <a:lvl6pPr marL="2299602"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6pPr>
            <a:lvl7pPr marL="271771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7pPr>
            <a:lvl8pPr marL="313582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8pPr>
            <a:lvl9pPr marL="3553930"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9pPr>
          </a:lstStyle>
          <a:p>
            <a:pPr hangingPunct="1"/>
            <a:fld id="{243742AE-27BB-774C-8917-7E65C667EFFA}" type="slidenum">
              <a:rPr lang="en-US" sz="1200">
                <a:solidFill>
                  <a:schemeClr val="tx1"/>
                </a:solidFill>
              </a:rPr>
              <a:pPr hangingPunct="1"/>
              <a:t>57</a:t>
            </a:fld>
            <a:endParaRPr lang="en-US" sz="1200" dirty="0">
              <a:solidFill>
                <a:schemeClr val="tx1"/>
              </a:solidFill>
            </a:endParaRPr>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4240623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tabLst>
                <a:tab pos="662007" algn="l"/>
                <a:tab pos="1324013" algn="l"/>
                <a:tab pos="1986020" algn="l"/>
                <a:tab pos="2648026" algn="l"/>
              </a:tabLst>
              <a:defRPr sz="1100">
                <a:solidFill>
                  <a:srgbClr val="000000"/>
                </a:solidFill>
                <a:latin typeface="Times New Roman" charset="0"/>
                <a:ea typeface="ＭＳ Ｐゴシック" charset="0"/>
                <a:cs typeface="ＭＳ Ｐゴシック" charset="0"/>
              </a:defRPr>
            </a:lvl1pPr>
            <a:lvl2pPr>
              <a:tabLst>
                <a:tab pos="662007" algn="l"/>
                <a:tab pos="1324013" algn="l"/>
                <a:tab pos="1986020" algn="l"/>
                <a:tab pos="2648026" algn="l"/>
              </a:tabLst>
              <a:defRPr sz="1100">
                <a:solidFill>
                  <a:srgbClr val="000000"/>
                </a:solidFill>
                <a:latin typeface="Times New Roman" charset="0"/>
                <a:ea typeface="ＭＳ Ｐゴシック" charset="0"/>
              </a:defRPr>
            </a:lvl2pPr>
            <a:lvl3pPr>
              <a:tabLst>
                <a:tab pos="662007" algn="l"/>
                <a:tab pos="1324013" algn="l"/>
                <a:tab pos="1986020" algn="l"/>
                <a:tab pos="2648026" algn="l"/>
              </a:tabLst>
              <a:defRPr sz="1100">
                <a:solidFill>
                  <a:srgbClr val="000000"/>
                </a:solidFill>
                <a:latin typeface="Times New Roman" charset="0"/>
                <a:ea typeface="ＭＳ Ｐゴシック" charset="0"/>
              </a:defRPr>
            </a:lvl3pPr>
            <a:lvl4pPr>
              <a:tabLst>
                <a:tab pos="662007" algn="l"/>
                <a:tab pos="1324013" algn="l"/>
                <a:tab pos="1986020" algn="l"/>
                <a:tab pos="2648026" algn="l"/>
              </a:tabLst>
              <a:defRPr sz="1100">
                <a:solidFill>
                  <a:srgbClr val="000000"/>
                </a:solidFill>
                <a:latin typeface="Times New Roman" charset="0"/>
                <a:ea typeface="ＭＳ Ｐゴシック" charset="0"/>
              </a:defRPr>
            </a:lvl4pPr>
            <a:lvl5pPr>
              <a:tabLst>
                <a:tab pos="662007" algn="l"/>
                <a:tab pos="1324013" algn="l"/>
                <a:tab pos="1986020" algn="l"/>
                <a:tab pos="2648026" algn="l"/>
              </a:tabLst>
              <a:defRPr sz="1100">
                <a:solidFill>
                  <a:srgbClr val="000000"/>
                </a:solidFill>
                <a:latin typeface="Times New Roman" charset="0"/>
                <a:ea typeface="ＭＳ Ｐゴシック" charset="0"/>
              </a:defRPr>
            </a:lvl5pPr>
            <a:lvl6pPr marL="2299602"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6pPr>
            <a:lvl7pPr marL="271771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7pPr>
            <a:lvl8pPr marL="3135821"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8pPr>
            <a:lvl9pPr marL="3553930" indent="-209055" eaLnBrk="0" fontAlgn="base" hangingPunct="0">
              <a:spcBef>
                <a:spcPct val="30000"/>
              </a:spcBef>
              <a:spcAft>
                <a:spcPct val="0"/>
              </a:spcAft>
              <a:buClr>
                <a:srgbClr val="000000"/>
              </a:buClr>
              <a:buSzPct val="100000"/>
              <a:buFont typeface="Times New Roman" charset="0"/>
              <a:tabLst>
                <a:tab pos="662007" algn="l"/>
                <a:tab pos="1324013" algn="l"/>
                <a:tab pos="1986020" algn="l"/>
                <a:tab pos="2648026" algn="l"/>
              </a:tabLst>
              <a:defRPr sz="1100">
                <a:solidFill>
                  <a:srgbClr val="000000"/>
                </a:solidFill>
                <a:latin typeface="Times New Roman" charset="0"/>
                <a:ea typeface="ＭＳ Ｐゴシック" charset="0"/>
              </a:defRPr>
            </a:lvl9pPr>
          </a:lstStyle>
          <a:p>
            <a:pPr hangingPunct="1"/>
            <a:fld id="{243742AE-27BB-774C-8917-7E65C667EFFA}" type="slidenum">
              <a:rPr lang="en-US" sz="1200">
                <a:solidFill>
                  <a:schemeClr val="tx1"/>
                </a:solidFill>
              </a:rPr>
              <a:pPr hangingPunct="1"/>
              <a:t>58</a:t>
            </a:fld>
            <a:endParaRPr lang="en-US" sz="1200" dirty="0">
              <a:solidFill>
                <a:schemeClr val="tx1"/>
              </a:solidFill>
            </a:endParaRPr>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Times New Roman" charset="0"/>
                <a:ea typeface="ＭＳ Ｐゴシック" charset="0"/>
                <a:cs typeface="ＭＳ Ｐゴシック" charset="0"/>
              </a:rPr>
              <a:t>https://www.pmi.org/certifications/types</a:t>
            </a:r>
          </a:p>
        </p:txBody>
      </p:sp>
    </p:spTree>
    <p:extLst>
      <p:ext uri="{BB962C8B-B14F-4D97-AF65-F5344CB8AC3E}">
        <p14:creationId xmlns:p14="http://schemas.microsoft.com/office/powerpoint/2010/main" val="27891670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0097" indent="-280807">
              <a:defRPr>
                <a:solidFill>
                  <a:schemeClr val="tx1"/>
                </a:solidFill>
                <a:latin typeface="Times New Roman" pitchFamily="18" charset="0"/>
              </a:defRPr>
            </a:lvl2pPr>
            <a:lvl3pPr marL="1123226" indent="-224645">
              <a:defRPr>
                <a:solidFill>
                  <a:schemeClr val="tx1"/>
                </a:solidFill>
                <a:latin typeface="Times New Roman" pitchFamily="18" charset="0"/>
              </a:defRPr>
            </a:lvl3pPr>
            <a:lvl4pPr marL="1572517" indent="-224645">
              <a:defRPr>
                <a:solidFill>
                  <a:schemeClr val="tx1"/>
                </a:solidFill>
                <a:latin typeface="Times New Roman" pitchFamily="18" charset="0"/>
              </a:defRPr>
            </a:lvl4pPr>
            <a:lvl5pPr marL="2021807" indent="-224645">
              <a:defRPr>
                <a:solidFill>
                  <a:schemeClr val="tx1"/>
                </a:solidFill>
                <a:latin typeface="Times New Roman" pitchFamily="18" charset="0"/>
              </a:defRPr>
            </a:lvl5pPr>
            <a:lvl6pPr marL="2471097" indent="-224645" eaLnBrk="0" fontAlgn="base" hangingPunct="0">
              <a:spcBef>
                <a:spcPct val="0"/>
              </a:spcBef>
              <a:spcAft>
                <a:spcPct val="0"/>
              </a:spcAft>
              <a:defRPr>
                <a:solidFill>
                  <a:schemeClr val="tx1"/>
                </a:solidFill>
                <a:latin typeface="Times New Roman" pitchFamily="18" charset="0"/>
              </a:defRPr>
            </a:lvl6pPr>
            <a:lvl7pPr marL="2920388" indent="-224645" eaLnBrk="0" fontAlgn="base" hangingPunct="0">
              <a:spcBef>
                <a:spcPct val="0"/>
              </a:spcBef>
              <a:spcAft>
                <a:spcPct val="0"/>
              </a:spcAft>
              <a:defRPr>
                <a:solidFill>
                  <a:schemeClr val="tx1"/>
                </a:solidFill>
                <a:latin typeface="Times New Roman" pitchFamily="18" charset="0"/>
              </a:defRPr>
            </a:lvl7pPr>
            <a:lvl8pPr marL="3369678" indent="-224645" eaLnBrk="0" fontAlgn="base" hangingPunct="0">
              <a:spcBef>
                <a:spcPct val="0"/>
              </a:spcBef>
              <a:spcAft>
                <a:spcPct val="0"/>
              </a:spcAft>
              <a:defRPr>
                <a:solidFill>
                  <a:schemeClr val="tx1"/>
                </a:solidFill>
                <a:latin typeface="Times New Roman" pitchFamily="18" charset="0"/>
              </a:defRPr>
            </a:lvl8pPr>
            <a:lvl9pPr marL="3818969" indent="-224645" eaLnBrk="0" fontAlgn="base" hangingPunct="0">
              <a:spcBef>
                <a:spcPct val="0"/>
              </a:spcBef>
              <a:spcAft>
                <a:spcPct val="0"/>
              </a:spcAft>
              <a:defRPr>
                <a:solidFill>
                  <a:schemeClr val="tx1"/>
                </a:solidFill>
                <a:latin typeface="Times New Roman" pitchFamily="18" charset="0"/>
              </a:defRPr>
            </a:lvl9pPr>
          </a:lstStyle>
          <a:p>
            <a:fld id="{AD1ACB43-1846-41D7-B62B-3A4ACAD24B11}" type="slidenum">
              <a:rPr lang="en-US" altLang="en-US" smtClean="0">
                <a:solidFill>
                  <a:schemeClr val="tx2"/>
                </a:solidFill>
              </a:rPr>
              <a:pPr/>
              <a:t>60</a:t>
            </a:fld>
            <a:endParaRPr lang="en-US" altLang="en-US">
              <a:solidFill>
                <a:schemeClr val="tx2"/>
              </a:solidFill>
            </a:endParaRPr>
          </a:p>
        </p:txBody>
      </p:sp>
    </p:spTree>
    <p:extLst>
      <p:ext uri="{BB962C8B-B14F-4D97-AF65-F5344CB8AC3E}">
        <p14:creationId xmlns:p14="http://schemas.microsoft.com/office/powerpoint/2010/main" val="11551388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89EEF93C-BAB3-46D9-84D8-08EA47F6769E}"/>
              </a:ext>
            </a:extLst>
          </p:cNvPr>
          <p:cNvSpPr>
            <a:spLocks noGrp="1" noRot="1" noChangeAspect="1" noChangeArrowheads="1" noTextEdit="1"/>
          </p:cNvSpPr>
          <p:nvPr>
            <p:ph type="sldImg"/>
          </p:nvPr>
        </p:nvSpPr>
        <p:spPr/>
      </p:sp>
      <p:sp>
        <p:nvSpPr>
          <p:cNvPr id="9219" name="Notes Placeholder 2">
            <a:extLst>
              <a:ext uri="{FF2B5EF4-FFF2-40B4-BE49-F238E27FC236}">
                <a16:creationId xmlns:a16="http://schemas.microsoft.com/office/drawing/2014/main" id="{317DE971-4C66-498A-AF07-174BDF9694C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9220" name="Slide Number Placeholder 3">
            <a:extLst>
              <a:ext uri="{FF2B5EF4-FFF2-40B4-BE49-F238E27FC236}">
                <a16:creationId xmlns:a16="http://schemas.microsoft.com/office/drawing/2014/main" id="{805626F6-EE14-47E1-8633-112B0EFED2B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887D7433-CFB3-4048-B7CF-E58D418120BC}" type="slidenum">
              <a:rPr lang="en-US" altLang="en-US" smtClean="0">
                <a:solidFill>
                  <a:schemeClr val="tx2"/>
                </a:solidFill>
                <a:latin typeface="Times New Roman" panose="02020603050405020304" pitchFamily="18" charset="0"/>
              </a:rPr>
              <a:pPr/>
              <a:t>62</a:t>
            </a:fld>
            <a:endParaRPr lang="en-US" altLang="en-US">
              <a:solidFill>
                <a:schemeClr val="tx2"/>
              </a:solidFill>
              <a:latin typeface="Times New Roman" panose="02020603050405020304" pitchFamily="18" charset="0"/>
            </a:endParaRPr>
          </a:p>
        </p:txBody>
      </p:sp>
    </p:spTree>
    <p:extLst>
      <p:ext uri="{BB962C8B-B14F-4D97-AF65-F5344CB8AC3E}">
        <p14:creationId xmlns:p14="http://schemas.microsoft.com/office/powerpoint/2010/main" val="2809254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64CEE58-0A9A-40FE-965F-F3DBE4C46E53}"/>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34143D0B-7F0B-4B10-BB2F-6FDC12C2B3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6641C5BB-5074-4A8E-B66C-06010EBC0A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3845E2-7467-49FC-9F71-250E37BA3C30}" type="slidenum">
              <a:rPr lang="en-US" altLang="en-US" smtClean="0">
                <a:solidFill>
                  <a:schemeClr val="tx2"/>
                </a:solidFill>
                <a:latin typeface="Times New Roman" panose="02020603050405020304" pitchFamily="18" charset="0"/>
              </a:rPr>
              <a:pPr/>
              <a:t>4</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29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0097" indent="-280807">
              <a:defRPr>
                <a:solidFill>
                  <a:schemeClr val="tx1"/>
                </a:solidFill>
                <a:latin typeface="Times New Roman" pitchFamily="18" charset="0"/>
              </a:defRPr>
            </a:lvl2pPr>
            <a:lvl3pPr marL="1123226" indent="-224645">
              <a:defRPr>
                <a:solidFill>
                  <a:schemeClr val="tx1"/>
                </a:solidFill>
                <a:latin typeface="Times New Roman" pitchFamily="18" charset="0"/>
              </a:defRPr>
            </a:lvl3pPr>
            <a:lvl4pPr marL="1572517" indent="-224645">
              <a:defRPr>
                <a:solidFill>
                  <a:schemeClr val="tx1"/>
                </a:solidFill>
                <a:latin typeface="Times New Roman" pitchFamily="18" charset="0"/>
              </a:defRPr>
            </a:lvl4pPr>
            <a:lvl5pPr marL="2021807" indent="-224645">
              <a:defRPr>
                <a:solidFill>
                  <a:schemeClr val="tx1"/>
                </a:solidFill>
                <a:latin typeface="Times New Roman" pitchFamily="18" charset="0"/>
              </a:defRPr>
            </a:lvl5pPr>
            <a:lvl6pPr marL="2471097" indent="-224645" eaLnBrk="0" fontAlgn="base" hangingPunct="0">
              <a:spcBef>
                <a:spcPct val="0"/>
              </a:spcBef>
              <a:spcAft>
                <a:spcPct val="0"/>
              </a:spcAft>
              <a:defRPr>
                <a:solidFill>
                  <a:schemeClr val="tx1"/>
                </a:solidFill>
                <a:latin typeface="Times New Roman" pitchFamily="18" charset="0"/>
              </a:defRPr>
            </a:lvl6pPr>
            <a:lvl7pPr marL="2920388" indent="-224645" eaLnBrk="0" fontAlgn="base" hangingPunct="0">
              <a:spcBef>
                <a:spcPct val="0"/>
              </a:spcBef>
              <a:spcAft>
                <a:spcPct val="0"/>
              </a:spcAft>
              <a:defRPr>
                <a:solidFill>
                  <a:schemeClr val="tx1"/>
                </a:solidFill>
                <a:latin typeface="Times New Roman" pitchFamily="18" charset="0"/>
              </a:defRPr>
            </a:lvl7pPr>
            <a:lvl8pPr marL="3369678" indent="-224645" eaLnBrk="0" fontAlgn="base" hangingPunct="0">
              <a:spcBef>
                <a:spcPct val="0"/>
              </a:spcBef>
              <a:spcAft>
                <a:spcPct val="0"/>
              </a:spcAft>
              <a:defRPr>
                <a:solidFill>
                  <a:schemeClr val="tx1"/>
                </a:solidFill>
                <a:latin typeface="Times New Roman" pitchFamily="18" charset="0"/>
              </a:defRPr>
            </a:lvl8pPr>
            <a:lvl9pPr marL="3818969" indent="-224645" eaLnBrk="0" fontAlgn="base" hangingPunct="0">
              <a:spcBef>
                <a:spcPct val="0"/>
              </a:spcBef>
              <a:spcAft>
                <a:spcPct val="0"/>
              </a:spcAft>
              <a:defRPr>
                <a:solidFill>
                  <a:schemeClr val="tx1"/>
                </a:solidFill>
                <a:latin typeface="Times New Roman" pitchFamily="18" charset="0"/>
              </a:defRPr>
            </a:lvl9pPr>
          </a:lstStyle>
          <a:p>
            <a:fld id="{CAA8A00F-CFAA-4167-8C94-74473DF7FE93}" type="slidenum">
              <a:rPr lang="en-US" altLang="en-US" smtClean="0">
                <a:solidFill>
                  <a:schemeClr val="tx2"/>
                </a:solidFill>
              </a:rPr>
              <a:pPr/>
              <a:t>5</a:t>
            </a:fld>
            <a:endParaRPr lang="en-US" altLang="en-US">
              <a:solidFill>
                <a:schemeClr val="tx2"/>
              </a:solidFill>
            </a:endParaRPr>
          </a:p>
        </p:txBody>
      </p:sp>
    </p:spTree>
    <p:extLst>
      <p:ext uri="{BB962C8B-B14F-4D97-AF65-F5344CB8AC3E}">
        <p14:creationId xmlns:p14="http://schemas.microsoft.com/office/powerpoint/2010/main" val="548048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0097" indent="-280807">
              <a:defRPr>
                <a:solidFill>
                  <a:schemeClr val="tx1"/>
                </a:solidFill>
                <a:latin typeface="Times New Roman" pitchFamily="18" charset="0"/>
              </a:defRPr>
            </a:lvl2pPr>
            <a:lvl3pPr marL="1123226" indent="-224645">
              <a:defRPr>
                <a:solidFill>
                  <a:schemeClr val="tx1"/>
                </a:solidFill>
                <a:latin typeface="Times New Roman" pitchFamily="18" charset="0"/>
              </a:defRPr>
            </a:lvl3pPr>
            <a:lvl4pPr marL="1572517" indent="-224645">
              <a:defRPr>
                <a:solidFill>
                  <a:schemeClr val="tx1"/>
                </a:solidFill>
                <a:latin typeface="Times New Roman" pitchFamily="18" charset="0"/>
              </a:defRPr>
            </a:lvl4pPr>
            <a:lvl5pPr marL="2021807" indent="-224645">
              <a:defRPr>
                <a:solidFill>
                  <a:schemeClr val="tx1"/>
                </a:solidFill>
                <a:latin typeface="Times New Roman" pitchFamily="18" charset="0"/>
              </a:defRPr>
            </a:lvl5pPr>
            <a:lvl6pPr marL="2471097" indent="-224645" eaLnBrk="0" fontAlgn="base" hangingPunct="0">
              <a:spcBef>
                <a:spcPct val="0"/>
              </a:spcBef>
              <a:spcAft>
                <a:spcPct val="0"/>
              </a:spcAft>
              <a:defRPr>
                <a:solidFill>
                  <a:schemeClr val="tx1"/>
                </a:solidFill>
                <a:latin typeface="Times New Roman" pitchFamily="18" charset="0"/>
              </a:defRPr>
            </a:lvl6pPr>
            <a:lvl7pPr marL="2920388" indent="-224645" eaLnBrk="0" fontAlgn="base" hangingPunct="0">
              <a:spcBef>
                <a:spcPct val="0"/>
              </a:spcBef>
              <a:spcAft>
                <a:spcPct val="0"/>
              </a:spcAft>
              <a:defRPr>
                <a:solidFill>
                  <a:schemeClr val="tx1"/>
                </a:solidFill>
                <a:latin typeface="Times New Roman" pitchFamily="18" charset="0"/>
              </a:defRPr>
            </a:lvl7pPr>
            <a:lvl8pPr marL="3369678" indent="-224645" eaLnBrk="0" fontAlgn="base" hangingPunct="0">
              <a:spcBef>
                <a:spcPct val="0"/>
              </a:spcBef>
              <a:spcAft>
                <a:spcPct val="0"/>
              </a:spcAft>
              <a:defRPr>
                <a:solidFill>
                  <a:schemeClr val="tx1"/>
                </a:solidFill>
                <a:latin typeface="Times New Roman" pitchFamily="18" charset="0"/>
              </a:defRPr>
            </a:lvl8pPr>
            <a:lvl9pPr marL="3818969" indent="-224645" eaLnBrk="0" fontAlgn="base" hangingPunct="0">
              <a:spcBef>
                <a:spcPct val="0"/>
              </a:spcBef>
              <a:spcAft>
                <a:spcPct val="0"/>
              </a:spcAft>
              <a:defRPr>
                <a:solidFill>
                  <a:schemeClr val="tx1"/>
                </a:solidFill>
                <a:latin typeface="Times New Roman" pitchFamily="18" charset="0"/>
              </a:defRPr>
            </a:lvl9pPr>
          </a:lstStyle>
          <a:p>
            <a:fld id="{B02A7C04-4569-4B82-86DB-9986A705FDD7}" type="slidenum">
              <a:rPr lang="en-US" altLang="en-US" smtClean="0">
                <a:solidFill>
                  <a:schemeClr val="tx2"/>
                </a:solidFill>
              </a:rPr>
              <a:pPr/>
              <a:t>6</a:t>
            </a:fld>
            <a:endParaRPr lang="en-US" altLang="en-US">
              <a:solidFill>
                <a:schemeClr val="tx2"/>
              </a:solidFill>
            </a:endParaRPr>
          </a:p>
        </p:txBody>
      </p:sp>
    </p:spTree>
    <p:extLst>
      <p:ext uri="{BB962C8B-B14F-4D97-AF65-F5344CB8AC3E}">
        <p14:creationId xmlns:p14="http://schemas.microsoft.com/office/powerpoint/2010/main" val="523483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8</a:t>
            </a:fld>
            <a:endParaRPr lang="en-GB" altLang="en-US"/>
          </a:p>
        </p:txBody>
      </p:sp>
    </p:spTree>
    <p:extLst>
      <p:ext uri="{BB962C8B-B14F-4D97-AF65-F5344CB8AC3E}">
        <p14:creationId xmlns:p14="http://schemas.microsoft.com/office/powerpoint/2010/main" val="2910699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18</a:t>
            </a:r>
            <a:r>
              <a:rPr lang="en-US" baseline="30000" dirty="0"/>
              <a:t>th</a:t>
            </a:r>
            <a:r>
              <a:rPr lang="en-US" dirty="0"/>
              <a:t> – Prohibition</a:t>
            </a:r>
          </a:p>
          <a:p>
            <a:r>
              <a:rPr lang="en-US" dirty="0"/>
              <a:t>21</a:t>
            </a:r>
            <a:r>
              <a:rPr lang="en-US" baseline="30000" dirty="0"/>
              <a:t>st</a:t>
            </a:r>
            <a:r>
              <a:rPr lang="en-US" dirty="0"/>
              <a:t> – Repeal of Prohibition</a:t>
            </a:r>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9</a:t>
            </a:fld>
            <a:endParaRPr lang="en-GB" altLang="en-US"/>
          </a:p>
        </p:txBody>
      </p:sp>
    </p:spTree>
    <p:extLst>
      <p:ext uri="{BB962C8B-B14F-4D97-AF65-F5344CB8AC3E}">
        <p14:creationId xmlns:p14="http://schemas.microsoft.com/office/powerpoint/2010/main" val="3074129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10</a:t>
            </a:fld>
            <a:endParaRPr lang="en-GB" altLang="en-US"/>
          </a:p>
        </p:txBody>
      </p:sp>
    </p:spTree>
    <p:extLst>
      <p:ext uri="{BB962C8B-B14F-4D97-AF65-F5344CB8AC3E}">
        <p14:creationId xmlns:p14="http://schemas.microsoft.com/office/powerpoint/2010/main" val="2892512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356A59-D242-4DB3-97D2-93C7DE47EFA9}"/>
              </a:ext>
            </a:extLst>
          </p:cNvPr>
          <p:cNvSpPr/>
          <p:nvPr/>
        </p:nvSpPr>
        <p:spPr>
          <a:xfrm>
            <a:off x="1463675" y="1427163"/>
            <a:ext cx="7153275" cy="3476625"/>
          </a:xfrm>
          <a:prstGeom prst="rect">
            <a:avLst/>
          </a:prstGeom>
          <a:ln w="3175">
            <a:solidFill>
              <a:schemeClr val="bg1"/>
            </a:solidFill>
          </a:ln>
          <a:effectLst>
            <a:outerShdw blurRad="63500" sx="100500" sy="100500" algn="ctr" rotWithShape="0">
              <a:prstClr val="black">
                <a:alpha val="50000"/>
              </a:prstClr>
            </a:outerShdw>
          </a:effectLst>
        </p:spPr>
        <p:txBody>
          <a:bodyPr lIns="100794" tIns="50397" rIns="100794" bIns="50397">
            <a:normAutofit/>
          </a:bodyPr>
          <a:lstStyle/>
          <a:p>
            <a:pPr defTabSz="1006475" eaLnBrk="1" hangingPunct="1">
              <a:lnSpc>
                <a:spcPct val="96000"/>
              </a:lnSpc>
              <a:spcBef>
                <a:spcPts val="2200"/>
              </a:spcBef>
              <a:buClr>
                <a:srgbClr val="6FB7D7"/>
              </a:buClr>
              <a:buSzPct val="110000"/>
              <a:buFont typeface="Wingdings 2" pitchFamily="-109" charset="2"/>
              <a:buNone/>
              <a:defRPr/>
            </a:pPr>
            <a:endParaRPr lang="en-US" sz="3500">
              <a:solidFill>
                <a:srgbClr val="595959"/>
              </a:solidFill>
              <a:latin typeface="News Gothic MT" pitchFamily="-109" charset="0"/>
              <a:ea typeface="ＭＳ Ｐゴシック" pitchFamily="-109" charset="-128"/>
            </a:endParaRPr>
          </a:p>
        </p:txBody>
      </p:sp>
      <p:sp>
        <p:nvSpPr>
          <p:cNvPr id="2" name="Title 1"/>
          <p:cNvSpPr>
            <a:spLocks noGrp="1"/>
          </p:cNvSpPr>
          <p:nvPr>
            <p:ph type="ctrTitle"/>
          </p:nvPr>
        </p:nvSpPr>
        <p:spPr>
          <a:xfrm>
            <a:off x="1458429" y="1679927"/>
            <a:ext cx="7163768" cy="1901346"/>
          </a:xfrm>
        </p:spPr>
        <p:txBody>
          <a:bodyPr rtlCol="0">
            <a:noAutofit/>
          </a:bodyPr>
          <a:lstStyle>
            <a:lvl1pPr marL="0" indent="0" algn="ctr" defTabSz="1007943" rtl="0" eaLnBrk="1" latinLnBrk="0" hangingPunct="1">
              <a:spcBef>
                <a:spcPct val="0"/>
              </a:spcBef>
              <a:buClr>
                <a:schemeClr val="accent1">
                  <a:lumMod val="60000"/>
                  <a:lumOff val="40000"/>
                </a:schemeClr>
              </a:buClr>
              <a:buSzPct val="110000"/>
              <a:buFont typeface="Wingdings 2" pitchFamily="18" charset="2"/>
              <a:buNone/>
              <a:defRPr sz="5100"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1458429" y="3636550"/>
            <a:ext cx="7163769" cy="1010427"/>
          </a:xfrm>
        </p:spPr>
        <p:txBody>
          <a:bodyPr rtlCol="0">
            <a:normAutofit/>
          </a:bodyPr>
          <a:lstStyle>
            <a:lvl1pPr marL="0" indent="0" algn="ctr" defTabSz="1007943" rtl="0" eaLnBrk="1" latinLnBrk="0" hangingPunct="1">
              <a:spcBef>
                <a:spcPts val="331"/>
              </a:spcBef>
              <a:buClr>
                <a:schemeClr val="accent1">
                  <a:lumMod val="60000"/>
                  <a:lumOff val="40000"/>
                </a:schemeClr>
              </a:buClr>
              <a:buSzPct val="110000"/>
              <a:buFont typeface="Wingdings 2" pitchFamily="18" charset="2"/>
              <a:buNone/>
              <a:defRPr sz="2000" kern="1200">
                <a:solidFill>
                  <a:schemeClr val="tx1">
                    <a:tint val="75000"/>
                  </a:schemeClr>
                </a:solidFill>
                <a:latin typeface="+mn-lt"/>
                <a:ea typeface="+mn-ea"/>
                <a:cs typeface="+mn-cs"/>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endParaRPr/>
          </a:p>
        </p:txBody>
      </p:sp>
      <p:sp>
        <p:nvSpPr>
          <p:cNvPr id="5" name="Date Placeholder 3">
            <a:extLst>
              <a:ext uri="{FF2B5EF4-FFF2-40B4-BE49-F238E27FC236}">
                <a16:creationId xmlns:a16="http://schemas.microsoft.com/office/drawing/2014/main" id="{FFB65BA3-B8F8-4AC8-A687-519B35D45E62}"/>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764FB07C-C569-465A-8258-7D568A8127C1}"/>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452A1004-3FF3-455B-8F0E-77245339E2BF}"/>
              </a:ext>
            </a:extLst>
          </p:cNvPr>
          <p:cNvSpPr>
            <a:spLocks noGrp="1"/>
          </p:cNvSpPr>
          <p:nvPr>
            <p:ph type="sldNum" sz="quarter" idx="12"/>
          </p:nvPr>
        </p:nvSpPr>
        <p:spPr/>
        <p:txBody>
          <a:bodyPr/>
          <a:lstStyle>
            <a:lvl1pPr>
              <a:defRPr/>
            </a:lvl1pPr>
          </a:lstStyle>
          <a:p>
            <a:pPr>
              <a:defRPr/>
            </a:pPr>
            <a:fld id="{09705B6A-9559-41D5-98A8-DF6D93B36C8B}" type="slidenum">
              <a:rPr lang="en-GB" altLang="en-US"/>
              <a:pPr>
                <a:defRPr/>
              </a:pPr>
              <a:t>‹#›</a:t>
            </a:fld>
            <a:endParaRPr lang="en-GB" altLang="en-US"/>
          </a:p>
        </p:txBody>
      </p:sp>
    </p:spTree>
    <p:extLst>
      <p:ext uri="{BB962C8B-B14F-4D97-AF65-F5344CB8AC3E}">
        <p14:creationId xmlns:p14="http://schemas.microsoft.com/office/powerpoint/2010/main" val="586052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035" y="674476"/>
            <a:ext cx="4497415" cy="1280945"/>
          </a:xfrm>
        </p:spPr>
        <p:txBody>
          <a:bodyPr/>
          <a:lstStyle>
            <a:lvl1pPr algn="ctr">
              <a:defRPr sz="4000" b="0"/>
            </a:lvl1pPr>
          </a:lstStyle>
          <a:p>
            <a:r>
              <a:rPr lang="en-US"/>
              <a:t>Click to edit Master title style</a:t>
            </a:r>
            <a:endParaRPr/>
          </a:p>
        </p:txBody>
      </p:sp>
      <p:sp>
        <p:nvSpPr>
          <p:cNvPr id="4" name="Text Placeholder 3"/>
          <p:cNvSpPr>
            <a:spLocks noGrp="1"/>
          </p:cNvSpPr>
          <p:nvPr>
            <p:ph type="body" sz="half" idx="2"/>
          </p:nvPr>
        </p:nvSpPr>
        <p:spPr>
          <a:xfrm>
            <a:off x="588035" y="1970780"/>
            <a:ext cx="4497415" cy="4100779"/>
          </a:xfrm>
        </p:spPr>
        <p:txBody>
          <a:bodyPr>
            <a:normAutofit/>
          </a:bodyPr>
          <a:lstStyle>
            <a:lvl1pPr marL="0" indent="0" algn="ctr">
              <a:buNone/>
              <a:defRPr sz="20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a:t>Click to edit Master text styles</a:t>
            </a:r>
          </a:p>
        </p:txBody>
      </p:sp>
      <p:sp>
        <p:nvSpPr>
          <p:cNvPr id="8" name="Picture Placeholder 2"/>
          <p:cNvSpPr>
            <a:spLocks noGrp="1"/>
          </p:cNvSpPr>
          <p:nvPr>
            <p:ph type="pic" idx="1"/>
          </p:nvPr>
        </p:nvSpPr>
        <p:spPr>
          <a:xfrm>
            <a:off x="5612052" y="396164"/>
            <a:ext cx="4032250" cy="5862195"/>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lgn="l" defTabSz="1007943" rtl="0" eaLnBrk="1" latinLnBrk="0" hangingPunct="1">
              <a:spcBef>
                <a:spcPts val="2205"/>
              </a:spcBef>
              <a:buClr>
                <a:schemeClr val="accent1">
                  <a:lumMod val="60000"/>
                  <a:lumOff val="40000"/>
                </a:schemeClr>
              </a:buClr>
              <a:buSzPct val="110000"/>
              <a:buFont typeface="Wingdings 2" pitchFamily="18" charset="2"/>
              <a:buNone/>
              <a:defRPr sz="3500" kern="1200">
                <a:solidFill>
                  <a:schemeClr val="tx1">
                    <a:lumMod val="65000"/>
                    <a:lumOff val="35000"/>
                  </a:schemeClr>
                </a:solidFill>
                <a:latin typeface="+mn-lt"/>
                <a:ea typeface="+mn-ea"/>
                <a:cs typeface="+mn-cs"/>
              </a:defRPr>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r>
              <a:rPr lang="en-US" noProof="0"/>
              <a:t>Click icon to add picture</a:t>
            </a:r>
            <a:endParaRPr noProof="0"/>
          </a:p>
        </p:txBody>
      </p:sp>
      <p:sp>
        <p:nvSpPr>
          <p:cNvPr id="5" name="Date Placeholder 3">
            <a:extLst>
              <a:ext uri="{FF2B5EF4-FFF2-40B4-BE49-F238E27FC236}">
                <a16:creationId xmlns:a16="http://schemas.microsoft.com/office/drawing/2014/main" id="{F1A9546D-2DCC-446A-A91E-B52DCC91B2C1}"/>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C06E17F2-42C9-41E1-81E2-5416CBF820C8}"/>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53E27487-996E-4830-A405-58BD3DA8602A}"/>
              </a:ext>
            </a:extLst>
          </p:cNvPr>
          <p:cNvSpPr>
            <a:spLocks noGrp="1"/>
          </p:cNvSpPr>
          <p:nvPr>
            <p:ph type="sldNum" sz="quarter" idx="12"/>
          </p:nvPr>
        </p:nvSpPr>
        <p:spPr/>
        <p:txBody>
          <a:bodyPr/>
          <a:lstStyle>
            <a:lvl1pPr>
              <a:defRPr/>
            </a:lvl1pPr>
          </a:lstStyle>
          <a:p>
            <a:pPr>
              <a:defRPr/>
            </a:pPr>
            <a:fld id="{FD534C2B-D7CD-43D4-836E-76EC530E3D12}" type="slidenum">
              <a:rPr lang="en-GB" altLang="en-US"/>
              <a:pPr>
                <a:defRPr/>
              </a:pPr>
              <a:t>‹#›</a:t>
            </a:fld>
            <a:endParaRPr lang="en-GB" altLang="en-US"/>
          </a:p>
        </p:txBody>
      </p:sp>
    </p:spTree>
    <p:extLst>
      <p:ext uri="{BB962C8B-B14F-4D97-AF65-F5344CB8AC3E}">
        <p14:creationId xmlns:p14="http://schemas.microsoft.com/office/powerpoint/2010/main" val="159030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E09388A3-0B5C-4AFC-9998-9A6C9AB8ED11}"/>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A1F275F5-B88C-47CF-834D-0465E6AC0A41}"/>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B1AA3B09-9109-42F7-ADEC-0F00EC585A73}"/>
              </a:ext>
            </a:extLst>
          </p:cNvPr>
          <p:cNvSpPr>
            <a:spLocks noGrp="1"/>
          </p:cNvSpPr>
          <p:nvPr>
            <p:ph type="sldNum" sz="quarter" idx="12"/>
          </p:nvPr>
        </p:nvSpPr>
        <p:spPr/>
        <p:txBody>
          <a:bodyPr/>
          <a:lstStyle>
            <a:lvl1pPr>
              <a:defRPr/>
            </a:lvl1pPr>
          </a:lstStyle>
          <a:p>
            <a:pPr>
              <a:defRPr/>
            </a:pPr>
            <a:fld id="{9A2824B4-3D92-4B3D-BFDF-9A63E1B0F660}" type="slidenum">
              <a:rPr lang="en-GB" altLang="en-US"/>
              <a:pPr>
                <a:defRPr/>
              </a:pPr>
              <a:t>‹#›</a:t>
            </a:fld>
            <a:endParaRPr lang="en-GB" altLang="en-US"/>
          </a:p>
        </p:txBody>
      </p:sp>
    </p:spTree>
    <p:extLst>
      <p:ext uri="{BB962C8B-B14F-4D97-AF65-F5344CB8AC3E}">
        <p14:creationId xmlns:p14="http://schemas.microsoft.com/office/powerpoint/2010/main" val="351488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24684" y="405984"/>
            <a:ext cx="1680104" cy="6145736"/>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5537" y="405984"/>
            <a:ext cx="7374958" cy="614573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A5BC1DC6-AEC2-4AF8-BC5F-619CF4D9E390}"/>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5EC033CE-92D3-4031-B8F9-A03FD5A550C7}"/>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6DA5546C-977D-438E-BF13-BDB224CEF4C5}"/>
              </a:ext>
            </a:extLst>
          </p:cNvPr>
          <p:cNvSpPr>
            <a:spLocks noGrp="1"/>
          </p:cNvSpPr>
          <p:nvPr>
            <p:ph type="sldNum" sz="quarter" idx="12"/>
          </p:nvPr>
        </p:nvSpPr>
        <p:spPr/>
        <p:txBody>
          <a:bodyPr/>
          <a:lstStyle>
            <a:lvl1pPr>
              <a:defRPr/>
            </a:lvl1pPr>
          </a:lstStyle>
          <a:p>
            <a:pPr>
              <a:defRPr/>
            </a:pPr>
            <a:fld id="{6DE439C1-E9B0-4431-9F22-5974C7C26E62}" type="slidenum">
              <a:rPr lang="en-GB" altLang="en-US"/>
              <a:pPr>
                <a:defRPr/>
              </a:pPr>
              <a:t>‹#›</a:t>
            </a:fld>
            <a:endParaRPr lang="en-GB" altLang="en-US"/>
          </a:p>
        </p:txBody>
      </p:sp>
    </p:spTree>
    <p:extLst>
      <p:ext uri="{BB962C8B-B14F-4D97-AF65-F5344CB8AC3E}">
        <p14:creationId xmlns:p14="http://schemas.microsoft.com/office/powerpoint/2010/main" val="2954150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48028" y="251989"/>
            <a:ext cx="8568531" cy="1259946"/>
          </a:xfrm>
        </p:spPr>
        <p:txBody>
          <a:bodyPr/>
          <a:lstStyle/>
          <a:p>
            <a:r>
              <a:rPr lang="en-US"/>
              <a:t>Click to edit Master title style</a:t>
            </a:r>
          </a:p>
        </p:txBody>
      </p:sp>
      <p:sp>
        <p:nvSpPr>
          <p:cNvPr id="3" name="Table Placeholder 2"/>
          <p:cNvSpPr>
            <a:spLocks noGrp="1"/>
          </p:cNvSpPr>
          <p:nvPr>
            <p:ph type="tbl" idx="1"/>
          </p:nvPr>
        </p:nvSpPr>
        <p:spPr>
          <a:xfrm>
            <a:off x="504031" y="2078911"/>
            <a:ext cx="9016559" cy="4598802"/>
          </a:xfrm>
        </p:spPr>
        <p:txBody>
          <a:bodyPr/>
          <a:lstStyle/>
          <a:p>
            <a:pPr lvl="0"/>
            <a:endParaRPr lang="en-US" noProof="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Chapter 1</a:t>
            </a:r>
          </a:p>
        </p:txBody>
      </p:sp>
      <p:sp>
        <p:nvSpPr>
          <p:cNvPr id="6" name="Slide Number Placeholder 5"/>
          <p:cNvSpPr>
            <a:spLocks noGrp="1"/>
          </p:cNvSpPr>
          <p:nvPr>
            <p:ph type="sldNum" sz="quarter" idx="12"/>
          </p:nvPr>
        </p:nvSpPr>
        <p:spPr/>
        <p:txBody>
          <a:bodyPr/>
          <a:lstStyle>
            <a:lvl1pPr>
              <a:defRPr/>
            </a:lvl1pPr>
          </a:lstStyle>
          <a:p>
            <a:pPr>
              <a:defRPr/>
            </a:pPr>
            <a:fld id="{CA54C916-4605-4715-A997-B379DE4B3AE1}" type="slidenum">
              <a:rPr lang="en-US"/>
              <a:pPr>
                <a:defRPr/>
              </a:pPr>
              <a:t>‹#›</a:t>
            </a:fld>
            <a:endParaRPr lang="en-US"/>
          </a:p>
        </p:txBody>
      </p:sp>
    </p:spTree>
    <p:extLst>
      <p:ext uri="{BB962C8B-B14F-4D97-AF65-F5344CB8AC3E}">
        <p14:creationId xmlns:p14="http://schemas.microsoft.com/office/powerpoint/2010/main" val="112177031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3AAA098E-16D9-412F-AA9F-3C8515C3BECC}"/>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85B91584-9F63-4193-A510-1A4119E39023}"/>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2D4E3E82-2895-4504-9057-8AE7C582ECBE}"/>
              </a:ext>
            </a:extLst>
          </p:cNvPr>
          <p:cNvSpPr>
            <a:spLocks noGrp="1"/>
          </p:cNvSpPr>
          <p:nvPr>
            <p:ph type="sldNum" sz="quarter" idx="12"/>
          </p:nvPr>
        </p:nvSpPr>
        <p:spPr/>
        <p:txBody>
          <a:bodyPr/>
          <a:lstStyle>
            <a:lvl1pPr>
              <a:defRPr/>
            </a:lvl1pPr>
          </a:lstStyle>
          <a:p>
            <a:pPr>
              <a:defRPr/>
            </a:pPr>
            <a:fld id="{3C826AA6-253B-466D-96E0-FE4F89E86B28}" type="slidenum">
              <a:rPr lang="en-GB" altLang="en-US"/>
              <a:pPr>
                <a:defRPr/>
              </a:pPr>
              <a:t>‹#›</a:t>
            </a:fld>
            <a:endParaRPr lang="en-GB" altLang="en-US"/>
          </a:p>
        </p:txBody>
      </p:sp>
    </p:spTree>
    <p:extLst>
      <p:ext uri="{BB962C8B-B14F-4D97-AF65-F5344CB8AC3E}">
        <p14:creationId xmlns:p14="http://schemas.microsoft.com/office/powerpoint/2010/main" val="1227546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400776" y="3695843"/>
            <a:ext cx="9279075" cy="1620430"/>
          </a:xfrm>
        </p:spPr>
        <p:txBody>
          <a:bodyPr/>
          <a:lstStyle/>
          <a:p>
            <a:r>
              <a:rPr lang="en-US"/>
              <a:t>Click to edit Master title style</a:t>
            </a:r>
            <a:endParaRPr/>
          </a:p>
        </p:txBody>
      </p:sp>
      <p:sp>
        <p:nvSpPr>
          <p:cNvPr id="3" name="Subtitle 2"/>
          <p:cNvSpPr>
            <a:spLocks noGrp="1"/>
          </p:cNvSpPr>
          <p:nvPr>
            <p:ph type="subTitle" idx="1"/>
          </p:nvPr>
        </p:nvSpPr>
        <p:spPr>
          <a:xfrm>
            <a:off x="400776" y="5259176"/>
            <a:ext cx="9279075" cy="1072190"/>
          </a:xfrm>
        </p:spPr>
        <p:txBody>
          <a:bodyPr>
            <a:normAutofit/>
          </a:bodyPr>
          <a:lstStyle>
            <a:lvl1pPr marL="0" indent="0" algn="ctr">
              <a:spcBef>
                <a:spcPts val="331"/>
              </a:spcBef>
              <a:buNone/>
              <a:defRPr sz="2000">
                <a:solidFill>
                  <a:schemeClr val="tx1">
                    <a:tint val="75000"/>
                  </a:schemeClr>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endParaRPr/>
          </a:p>
        </p:txBody>
      </p:sp>
      <p:sp>
        <p:nvSpPr>
          <p:cNvPr id="9" name="Picture Placeholder 2"/>
          <p:cNvSpPr>
            <a:spLocks noGrp="1"/>
          </p:cNvSpPr>
          <p:nvPr>
            <p:ph type="pic" idx="13"/>
          </p:nvPr>
        </p:nvSpPr>
        <p:spPr>
          <a:xfrm>
            <a:off x="408980" y="400733"/>
            <a:ext cx="9262666" cy="3127115"/>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buNone/>
              <a:defRPr sz="3500"/>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r>
              <a:rPr lang="en-US" noProof="0"/>
              <a:t>Click icon to add picture</a:t>
            </a:r>
            <a:endParaRPr noProof="0"/>
          </a:p>
        </p:txBody>
      </p:sp>
      <p:sp>
        <p:nvSpPr>
          <p:cNvPr id="5" name="Date Placeholder 3">
            <a:extLst>
              <a:ext uri="{FF2B5EF4-FFF2-40B4-BE49-F238E27FC236}">
                <a16:creationId xmlns:a16="http://schemas.microsoft.com/office/drawing/2014/main" id="{5A7A8FFB-0818-4D0B-901C-D4EE32B5E1B9}"/>
              </a:ext>
            </a:extLst>
          </p:cNvPr>
          <p:cNvSpPr>
            <a:spLocks noGrp="1"/>
          </p:cNvSpPr>
          <p:nvPr>
            <p:ph type="dt" sz="half" idx="14"/>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E9F0BC9E-AA2A-4875-B33F-7A842B77DFDA}"/>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38C67443-4E65-430E-9876-7CD50119D942}"/>
              </a:ext>
            </a:extLst>
          </p:cNvPr>
          <p:cNvSpPr>
            <a:spLocks noGrp="1"/>
          </p:cNvSpPr>
          <p:nvPr>
            <p:ph type="sldNum" sz="quarter" idx="16"/>
          </p:nvPr>
        </p:nvSpPr>
        <p:spPr/>
        <p:txBody>
          <a:bodyPr/>
          <a:lstStyle>
            <a:lvl1pPr>
              <a:defRPr/>
            </a:lvl1pPr>
          </a:lstStyle>
          <a:p>
            <a:pPr>
              <a:defRPr/>
            </a:pPr>
            <a:fld id="{B4FD6A33-06CE-4B87-93B4-9ABC25CE5746}" type="slidenum">
              <a:rPr lang="en-GB" altLang="en-US"/>
              <a:pPr>
                <a:defRPr/>
              </a:pPr>
              <a:t>‹#›</a:t>
            </a:fld>
            <a:endParaRPr lang="en-GB" altLang="en-US"/>
          </a:p>
        </p:txBody>
      </p:sp>
    </p:spTree>
    <p:extLst>
      <p:ext uri="{BB962C8B-B14F-4D97-AF65-F5344CB8AC3E}">
        <p14:creationId xmlns:p14="http://schemas.microsoft.com/office/powerpoint/2010/main" val="1406975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5538" y="2649022"/>
            <a:ext cx="8881801" cy="1501435"/>
          </a:xfrm>
        </p:spPr>
        <p:txBody>
          <a:bodyPr/>
          <a:lstStyle>
            <a:lvl1pPr algn="ctr">
              <a:defRPr sz="5100" b="0" cap="none" baseline="0"/>
            </a:lvl1pPr>
          </a:lstStyle>
          <a:p>
            <a:r>
              <a:rPr lang="en-US"/>
              <a:t>Click to edit Master title style</a:t>
            </a:r>
            <a:endParaRPr/>
          </a:p>
        </p:txBody>
      </p:sp>
      <p:sp>
        <p:nvSpPr>
          <p:cNvPr id="3" name="Text Placeholder 2"/>
          <p:cNvSpPr>
            <a:spLocks noGrp="1"/>
          </p:cNvSpPr>
          <p:nvPr>
            <p:ph type="body" idx="1"/>
          </p:nvPr>
        </p:nvSpPr>
        <p:spPr>
          <a:xfrm>
            <a:off x="605538" y="4118254"/>
            <a:ext cx="8881801" cy="1653678"/>
          </a:xfrm>
        </p:spPr>
        <p:txBody>
          <a:bodyPr>
            <a:normAutofit/>
          </a:bodyPr>
          <a:lstStyle>
            <a:lvl1pPr marL="0" indent="0" algn="ctr">
              <a:spcBef>
                <a:spcPts val="331"/>
              </a:spcBef>
              <a:buNone/>
              <a:defRPr sz="2000">
                <a:solidFill>
                  <a:schemeClr val="tx1">
                    <a:tint val="75000"/>
                  </a:schemeClr>
                </a:solidFill>
              </a:defRPr>
            </a:lvl1pPr>
            <a:lvl2pPr marL="503972" indent="0">
              <a:buNone/>
              <a:defRPr sz="2000">
                <a:solidFill>
                  <a:schemeClr val="tx1">
                    <a:tint val="75000"/>
                  </a:schemeClr>
                </a:solidFill>
              </a:defRPr>
            </a:lvl2pPr>
            <a:lvl3pPr marL="1007943" indent="0">
              <a:buNone/>
              <a:defRPr sz="1800">
                <a:solidFill>
                  <a:schemeClr val="tx1">
                    <a:tint val="75000"/>
                  </a:schemeClr>
                </a:solidFill>
              </a:defRPr>
            </a:lvl3pPr>
            <a:lvl4pPr marL="1511915" indent="0">
              <a:buNone/>
              <a:defRPr sz="1500">
                <a:solidFill>
                  <a:schemeClr val="tx1">
                    <a:tint val="75000"/>
                  </a:schemeClr>
                </a:solidFill>
              </a:defRPr>
            </a:lvl4pPr>
            <a:lvl5pPr marL="2015886" indent="0">
              <a:buNone/>
              <a:defRPr sz="1500">
                <a:solidFill>
                  <a:schemeClr val="tx1">
                    <a:tint val="75000"/>
                  </a:schemeClr>
                </a:solidFill>
              </a:defRPr>
            </a:lvl5pPr>
            <a:lvl6pPr marL="2519858" indent="0">
              <a:buNone/>
              <a:defRPr sz="1500">
                <a:solidFill>
                  <a:schemeClr val="tx1">
                    <a:tint val="75000"/>
                  </a:schemeClr>
                </a:solidFill>
              </a:defRPr>
            </a:lvl6pPr>
            <a:lvl7pPr marL="3023829" indent="0">
              <a:buNone/>
              <a:defRPr sz="1500">
                <a:solidFill>
                  <a:schemeClr val="tx1">
                    <a:tint val="75000"/>
                  </a:schemeClr>
                </a:solidFill>
              </a:defRPr>
            </a:lvl7pPr>
            <a:lvl8pPr marL="3527801" indent="0">
              <a:buNone/>
              <a:defRPr sz="1500">
                <a:solidFill>
                  <a:schemeClr val="tx1">
                    <a:tint val="75000"/>
                  </a:schemeClr>
                </a:solidFill>
              </a:defRPr>
            </a:lvl8pPr>
            <a:lvl9pPr marL="4031772" indent="0">
              <a:buNone/>
              <a:defRPr sz="15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AFF7C7-82BA-4F1B-9990-F144C8DBDF45}"/>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0576746D-2CAB-4A2F-BEF9-4AD5A257D9F6}"/>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AF185811-C648-4AAA-B2CC-E3832A09142F}"/>
              </a:ext>
            </a:extLst>
          </p:cNvPr>
          <p:cNvSpPr>
            <a:spLocks noGrp="1"/>
          </p:cNvSpPr>
          <p:nvPr>
            <p:ph type="sldNum" sz="quarter" idx="12"/>
          </p:nvPr>
        </p:nvSpPr>
        <p:spPr/>
        <p:txBody>
          <a:bodyPr/>
          <a:lstStyle>
            <a:lvl1pPr>
              <a:defRPr/>
            </a:lvl1pPr>
          </a:lstStyle>
          <a:p>
            <a:pPr>
              <a:defRPr/>
            </a:pPr>
            <a:fld id="{041CE8CD-C920-4B96-9B2A-638823584A05}" type="slidenum">
              <a:rPr lang="en-GB" altLang="en-US"/>
              <a:pPr>
                <a:defRPr/>
              </a:pPr>
              <a:t>‹#›</a:t>
            </a:fld>
            <a:endParaRPr lang="en-GB" altLang="en-US"/>
          </a:p>
        </p:txBody>
      </p:sp>
    </p:spTree>
    <p:extLst>
      <p:ext uri="{BB962C8B-B14F-4D97-AF65-F5344CB8AC3E}">
        <p14:creationId xmlns:p14="http://schemas.microsoft.com/office/powerpoint/2010/main" val="1773551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5537" y="118583"/>
            <a:ext cx="8866051" cy="1473746"/>
          </a:xfrm>
        </p:spPr>
        <p:txBody>
          <a:bodyPr/>
          <a:lstStyle/>
          <a:p>
            <a:r>
              <a:rPr lang="en-US"/>
              <a:t>Click to edit Master title style</a:t>
            </a:r>
            <a:endParaRPr/>
          </a:p>
        </p:txBody>
      </p:sp>
      <p:sp>
        <p:nvSpPr>
          <p:cNvPr id="3" name="Content Placeholder 2"/>
          <p:cNvSpPr>
            <a:spLocks noGrp="1"/>
          </p:cNvSpPr>
          <p:nvPr>
            <p:ph sz="half" idx="1"/>
          </p:nvPr>
        </p:nvSpPr>
        <p:spPr>
          <a:xfrm>
            <a:off x="605537" y="1763925"/>
            <a:ext cx="4233863" cy="4787794"/>
          </a:xfrm>
        </p:spPr>
        <p:txBody>
          <a:bodyPr>
            <a:normAutofit/>
          </a:bodyPr>
          <a:lstStyle>
            <a:lvl1pPr>
              <a:spcBef>
                <a:spcPts val="1764"/>
              </a:spcBef>
              <a:defRPr sz="22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5237726" y="1763925"/>
            <a:ext cx="4233863" cy="4787794"/>
          </a:xfrm>
        </p:spPr>
        <p:txBody>
          <a:bodyPr>
            <a:normAutofit/>
          </a:bodyPr>
          <a:lstStyle>
            <a:lvl1pPr>
              <a:spcBef>
                <a:spcPts val="1764"/>
              </a:spcBef>
              <a:defRPr sz="22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3">
            <a:extLst>
              <a:ext uri="{FF2B5EF4-FFF2-40B4-BE49-F238E27FC236}">
                <a16:creationId xmlns:a16="http://schemas.microsoft.com/office/drawing/2014/main" id="{04F00BF3-8EF0-45BC-8DCD-280CCE7D6B09}"/>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9B74617E-D2D2-47E8-B08C-F90FC3FBB1E9}"/>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09675CDD-8BCB-4D0D-B995-660546C5981C}"/>
              </a:ext>
            </a:extLst>
          </p:cNvPr>
          <p:cNvSpPr>
            <a:spLocks noGrp="1"/>
          </p:cNvSpPr>
          <p:nvPr>
            <p:ph type="sldNum" sz="quarter" idx="12"/>
          </p:nvPr>
        </p:nvSpPr>
        <p:spPr/>
        <p:txBody>
          <a:bodyPr/>
          <a:lstStyle>
            <a:lvl1pPr>
              <a:defRPr/>
            </a:lvl1pPr>
          </a:lstStyle>
          <a:p>
            <a:pPr>
              <a:defRPr/>
            </a:pPr>
            <a:fld id="{FA321B50-92F4-49E2-ADAE-E6399CBFF632}" type="slidenum">
              <a:rPr lang="en-GB" altLang="en-US"/>
              <a:pPr>
                <a:defRPr/>
              </a:pPr>
              <a:t>‹#›</a:t>
            </a:fld>
            <a:endParaRPr lang="en-GB" altLang="en-US"/>
          </a:p>
        </p:txBody>
      </p:sp>
    </p:spTree>
    <p:extLst>
      <p:ext uri="{BB962C8B-B14F-4D97-AF65-F5344CB8AC3E}">
        <p14:creationId xmlns:p14="http://schemas.microsoft.com/office/powerpoint/2010/main" val="3145578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5536" y="118583"/>
            <a:ext cx="8866051" cy="1473746"/>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605536" y="1601911"/>
            <a:ext cx="4233863" cy="827714"/>
          </a:xfrm>
        </p:spPr>
        <p:txBody>
          <a:bodyPr anchor="b">
            <a:noAutofit/>
          </a:bodyPr>
          <a:lstStyle>
            <a:lvl1pPr marL="0" indent="0" algn="ctr">
              <a:spcBef>
                <a:spcPts val="0"/>
              </a:spcBef>
              <a:buNone/>
              <a:defRPr sz="2600" b="0">
                <a:solidFill>
                  <a:schemeClr val="accent1">
                    <a:lumMod val="60000"/>
                    <a:lumOff val="40000"/>
                  </a:schemeClr>
                </a:solidFill>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a:t>Click to edit Master text styles</a:t>
            </a:r>
          </a:p>
        </p:txBody>
      </p:sp>
      <p:sp>
        <p:nvSpPr>
          <p:cNvPr id="4" name="Content Placeholder 3"/>
          <p:cNvSpPr>
            <a:spLocks noGrp="1"/>
          </p:cNvSpPr>
          <p:nvPr>
            <p:ph sz="half" idx="2"/>
          </p:nvPr>
        </p:nvSpPr>
        <p:spPr>
          <a:xfrm>
            <a:off x="605536" y="2587591"/>
            <a:ext cx="4233863" cy="3964128"/>
          </a:xfrm>
        </p:spPr>
        <p:txBody>
          <a:bodyPr>
            <a:normAutofit/>
          </a:bodyPr>
          <a:lstStyle>
            <a:lvl1pPr>
              <a:spcBef>
                <a:spcPts val="1764"/>
              </a:spcBef>
              <a:defRPr sz="22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5237724" y="1601911"/>
            <a:ext cx="4233863" cy="827714"/>
          </a:xfrm>
        </p:spPr>
        <p:txBody>
          <a:bodyPr anchor="b">
            <a:noAutofit/>
          </a:bodyPr>
          <a:lstStyle>
            <a:lvl1pPr marL="0" indent="0" algn="ctr">
              <a:spcBef>
                <a:spcPts val="0"/>
              </a:spcBef>
              <a:buNone/>
              <a:defRPr sz="2600" b="0">
                <a:solidFill>
                  <a:schemeClr val="accent1">
                    <a:lumMod val="60000"/>
                    <a:lumOff val="40000"/>
                  </a:schemeClr>
                </a:solidFill>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237724" y="2587591"/>
            <a:ext cx="4233863" cy="3964128"/>
          </a:xfrm>
        </p:spPr>
        <p:txBody>
          <a:bodyPr>
            <a:normAutofit/>
          </a:bodyPr>
          <a:lstStyle>
            <a:lvl1pPr>
              <a:spcBef>
                <a:spcPts val="1764"/>
              </a:spcBef>
              <a:defRPr sz="22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a:extLst>
              <a:ext uri="{FF2B5EF4-FFF2-40B4-BE49-F238E27FC236}">
                <a16:creationId xmlns:a16="http://schemas.microsoft.com/office/drawing/2014/main" id="{3D41C2D1-7EC1-42D0-8B8A-82E5AF6C0C9D}"/>
              </a:ext>
            </a:extLst>
          </p:cNvPr>
          <p:cNvSpPr>
            <a:spLocks noGrp="1"/>
          </p:cNvSpPr>
          <p:nvPr>
            <p:ph type="dt" sz="half" idx="10"/>
          </p:nvPr>
        </p:nvSpPr>
        <p:spPr/>
        <p:txBody>
          <a:bodyPr/>
          <a:lstStyle>
            <a:lvl1pPr>
              <a:defRPr/>
            </a:lvl1pPr>
          </a:lstStyle>
          <a:p>
            <a:pPr>
              <a:defRPr/>
            </a:pPr>
            <a:endParaRPr lang="en-GB"/>
          </a:p>
        </p:txBody>
      </p:sp>
      <p:sp>
        <p:nvSpPr>
          <p:cNvPr id="8" name="Footer Placeholder 4">
            <a:extLst>
              <a:ext uri="{FF2B5EF4-FFF2-40B4-BE49-F238E27FC236}">
                <a16:creationId xmlns:a16="http://schemas.microsoft.com/office/drawing/2014/main" id="{9EDD33F0-F081-4FC7-A80C-AAADA5409A65}"/>
              </a:ext>
            </a:extLst>
          </p:cNvPr>
          <p:cNvSpPr>
            <a:spLocks noGrp="1"/>
          </p:cNvSpPr>
          <p:nvPr>
            <p:ph type="ftr" sz="quarter" idx="11"/>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68592A80-A2C8-41D9-AACE-9BC8E11E80D5}"/>
              </a:ext>
            </a:extLst>
          </p:cNvPr>
          <p:cNvSpPr>
            <a:spLocks noGrp="1"/>
          </p:cNvSpPr>
          <p:nvPr>
            <p:ph type="sldNum" sz="quarter" idx="12"/>
          </p:nvPr>
        </p:nvSpPr>
        <p:spPr/>
        <p:txBody>
          <a:bodyPr/>
          <a:lstStyle>
            <a:lvl1pPr>
              <a:defRPr/>
            </a:lvl1pPr>
          </a:lstStyle>
          <a:p>
            <a:pPr>
              <a:defRPr/>
            </a:pPr>
            <a:fld id="{74AC82A3-91A5-4BEE-8BC9-41FE73EC5653}" type="slidenum">
              <a:rPr lang="en-GB" altLang="en-US"/>
              <a:pPr>
                <a:defRPr/>
              </a:pPr>
              <a:t>‹#›</a:t>
            </a:fld>
            <a:endParaRPr lang="en-GB" altLang="en-US"/>
          </a:p>
        </p:txBody>
      </p:sp>
    </p:spTree>
    <p:extLst>
      <p:ext uri="{BB962C8B-B14F-4D97-AF65-F5344CB8AC3E}">
        <p14:creationId xmlns:p14="http://schemas.microsoft.com/office/powerpoint/2010/main" val="3298117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3">
            <a:extLst>
              <a:ext uri="{FF2B5EF4-FFF2-40B4-BE49-F238E27FC236}">
                <a16:creationId xmlns:a16="http://schemas.microsoft.com/office/drawing/2014/main" id="{DC7553E4-7395-48E5-A627-6FF4D0CDA51B}"/>
              </a:ext>
            </a:extLst>
          </p:cNvPr>
          <p:cNvSpPr>
            <a:spLocks noGrp="1"/>
          </p:cNvSpPr>
          <p:nvPr>
            <p:ph type="dt" sz="half" idx="10"/>
          </p:nvPr>
        </p:nvSpPr>
        <p:spPr/>
        <p:txBody>
          <a:bodyPr/>
          <a:lstStyle>
            <a:lvl1pPr>
              <a:defRPr/>
            </a:lvl1pPr>
          </a:lstStyle>
          <a:p>
            <a:pPr>
              <a:defRPr/>
            </a:pPr>
            <a:endParaRPr lang="en-GB"/>
          </a:p>
        </p:txBody>
      </p:sp>
      <p:sp>
        <p:nvSpPr>
          <p:cNvPr id="4" name="Footer Placeholder 4">
            <a:extLst>
              <a:ext uri="{FF2B5EF4-FFF2-40B4-BE49-F238E27FC236}">
                <a16:creationId xmlns:a16="http://schemas.microsoft.com/office/drawing/2014/main" id="{C4E4B23F-F61D-4772-9480-55C6EED106E2}"/>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B7FE3EFB-CC8F-498B-A1AE-A15707702341}"/>
              </a:ext>
            </a:extLst>
          </p:cNvPr>
          <p:cNvSpPr>
            <a:spLocks noGrp="1"/>
          </p:cNvSpPr>
          <p:nvPr>
            <p:ph type="sldNum" sz="quarter" idx="12"/>
          </p:nvPr>
        </p:nvSpPr>
        <p:spPr/>
        <p:txBody>
          <a:bodyPr/>
          <a:lstStyle>
            <a:lvl1pPr>
              <a:defRPr/>
            </a:lvl1pPr>
          </a:lstStyle>
          <a:p>
            <a:pPr>
              <a:defRPr/>
            </a:pPr>
            <a:fld id="{74E5981F-B6E5-47B6-9B59-FE6F7AFDB337}" type="slidenum">
              <a:rPr lang="en-GB" altLang="en-US"/>
              <a:pPr>
                <a:defRPr/>
              </a:pPr>
              <a:t>‹#›</a:t>
            </a:fld>
            <a:endParaRPr lang="en-GB" altLang="en-US"/>
          </a:p>
        </p:txBody>
      </p:sp>
    </p:spTree>
    <p:extLst>
      <p:ext uri="{BB962C8B-B14F-4D97-AF65-F5344CB8AC3E}">
        <p14:creationId xmlns:p14="http://schemas.microsoft.com/office/powerpoint/2010/main" val="231604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7E5E645-BE30-4A25-8D75-D84E04D35C54}"/>
              </a:ext>
            </a:extLst>
          </p:cNvPr>
          <p:cNvSpPr>
            <a:spLocks noGrp="1"/>
          </p:cNvSpPr>
          <p:nvPr>
            <p:ph type="dt" sz="half" idx="10"/>
          </p:nvPr>
        </p:nvSpPr>
        <p:spPr/>
        <p:txBody>
          <a:bodyPr/>
          <a:lstStyle>
            <a:lvl1pPr>
              <a:defRPr/>
            </a:lvl1pPr>
          </a:lstStyle>
          <a:p>
            <a:pPr>
              <a:defRPr/>
            </a:pPr>
            <a:endParaRPr lang="en-GB"/>
          </a:p>
        </p:txBody>
      </p:sp>
      <p:sp>
        <p:nvSpPr>
          <p:cNvPr id="3" name="Footer Placeholder 4">
            <a:extLst>
              <a:ext uri="{FF2B5EF4-FFF2-40B4-BE49-F238E27FC236}">
                <a16:creationId xmlns:a16="http://schemas.microsoft.com/office/drawing/2014/main" id="{1BA38C93-6585-49F4-A217-6185FDFD8455}"/>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5">
            <a:extLst>
              <a:ext uri="{FF2B5EF4-FFF2-40B4-BE49-F238E27FC236}">
                <a16:creationId xmlns:a16="http://schemas.microsoft.com/office/drawing/2014/main" id="{2C467423-328C-4DED-9414-D968E01D2C3F}"/>
              </a:ext>
            </a:extLst>
          </p:cNvPr>
          <p:cNvSpPr>
            <a:spLocks noGrp="1"/>
          </p:cNvSpPr>
          <p:nvPr>
            <p:ph type="sldNum" sz="quarter" idx="12"/>
          </p:nvPr>
        </p:nvSpPr>
        <p:spPr/>
        <p:txBody>
          <a:bodyPr/>
          <a:lstStyle>
            <a:lvl1pPr>
              <a:defRPr/>
            </a:lvl1pPr>
          </a:lstStyle>
          <a:p>
            <a:pPr>
              <a:defRPr/>
            </a:pPr>
            <a:fld id="{64B99728-C594-49C4-8D4D-7C1A22DC1879}" type="slidenum">
              <a:rPr lang="en-GB" altLang="en-US"/>
              <a:pPr>
                <a:defRPr/>
              </a:pPr>
              <a:t>‹#›</a:t>
            </a:fld>
            <a:endParaRPr lang="en-GB" altLang="en-US"/>
          </a:p>
        </p:txBody>
      </p:sp>
    </p:spTree>
    <p:extLst>
      <p:ext uri="{BB962C8B-B14F-4D97-AF65-F5344CB8AC3E}">
        <p14:creationId xmlns:p14="http://schemas.microsoft.com/office/powerpoint/2010/main" val="1588479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035" y="674476"/>
            <a:ext cx="4233863" cy="1280945"/>
          </a:xfrm>
        </p:spPr>
        <p:txBody>
          <a:bodyPr/>
          <a:lstStyle>
            <a:lvl1pPr algn="ctr">
              <a:defRPr sz="4000" b="0"/>
            </a:lvl1pPr>
          </a:lstStyle>
          <a:p>
            <a:r>
              <a:rPr lang="en-US"/>
              <a:t>Click to edit Master title style</a:t>
            </a:r>
            <a:endParaRPr/>
          </a:p>
        </p:txBody>
      </p:sp>
      <p:sp>
        <p:nvSpPr>
          <p:cNvPr id="3" name="Content Placeholder 2"/>
          <p:cNvSpPr>
            <a:spLocks noGrp="1"/>
          </p:cNvSpPr>
          <p:nvPr>
            <p:ph idx="1"/>
          </p:nvPr>
        </p:nvSpPr>
        <p:spPr>
          <a:xfrm>
            <a:off x="5228634" y="405982"/>
            <a:ext cx="4233863" cy="6145736"/>
          </a:xfrm>
        </p:spPr>
        <p:txBody>
          <a:bodyPr>
            <a:normAutofit/>
          </a:bodyPr>
          <a:lstStyle>
            <a:lvl1pPr>
              <a:spcBef>
                <a:spcPts val="2205"/>
              </a:spcBef>
              <a:defRPr sz="2400"/>
            </a:lvl1pPr>
            <a:lvl2pPr>
              <a:defRPr sz="2200"/>
            </a:lvl2pPr>
            <a:lvl3pPr>
              <a:defRPr sz="2000"/>
            </a:lvl3pPr>
            <a:lvl4pPr>
              <a:defRPr sz="2000"/>
            </a:lvl4pPr>
            <a:lvl5pPr>
              <a:defRPr sz="20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588035" y="1970780"/>
            <a:ext cx="4233863" cy="4100779"/>
          </a:xfrm>
        </p:spPr>
        <p:txBody>
          <a:bodyPr>
            <a:normAutofit/>
          </a:bodyPr>
          <a:lstStyle>
            <a:lvl1pPr marL="0" indent="0" algn="ctr">
              <a:buNone/>
              <a:defRPr sz="20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04C89D9E-CB5E-4253-8E10-F3F8C6EECA96}"/>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8B1BCE78-872E-491E-A33F-860A6BF195D2}"/>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A98F76A4-FE21-494F-BCF5-2803B6F74940}"/>
              </a:ext>
            </a:extLst>
          </p:cNvPr>
          <p:cNvSpPr>
            <a:spLocks noGrp="1"/>
          </p:cNvSpPr>
          <p:nvPr>
            <p:ph type="sldNum" sz="quarter" idx="12"/>
          </p:nvPr>
        </p:nvSpPr>
        <p:spPr/>
        <p:txBody>
          <a:bodyPr/>
          <a:lstStyle>
            <a:lvl1pPr>
              <a:defRPr/>
            </a:lvl1pPr>
          </a:lstStyle>
          <a:p>
            <a:pPr>
              <a:defRPr/>
            </a:pPr>
            <a:fld id="{CC138296-1113-4364-B146-F58E275490AD}" type="slidenum">
              <a:rPr lang="en-GB" altLang="en-US"/>
              <a:pPr>
                <a:defRPr/>
              </a:pPr>
              <a:t>‹#›</a:t>
            </a:fld>
            <a:endParaRPr lang="en-GB" altLang="en-US"/>
          </a:p>
        </p:txBody>
      </p:sp>
    </p:spTree>
    <p:extLst>
      <p:ext uri="{BB962C8B-B14F-4D97-AF65-F5344CB8AC3E}">
        <p14:creationId xmlns:p14="http://schemas.microsoft.com/office/powerpoint/2010/main" val="3259259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93B83F0-FCD5-41E2-B30D-675EA9E25C45}"/>
              </a:ext>
            </a:extLst>
          </p:cNvPr>
          <p:cNvSpPr>
            <a:spLocks noGrp="1"/>
          </p:cNvSpPr>
          <p:nvPr>
            <p:ph type="title"/>
          </p:nvPr>
        </p:nvSpPr>
        <p:spPr bwMode="auto">
          <a:xfrm>
            <a:off x="604838" y="119063"/>
            <a:ext cx="8866187"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4" tIns="50397" rIns="100794" bIns="50397"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B3DD73E-2B8C-4417-BF4E-03CC72AA66BC}"/>
              </a:ext>
            </a:extLst>
          </p:cNvPr>
          <p:cNvSpPr>
            <a:spLocks noGrp="1"/>
          </p:cNvSpPr>
          <p:nvPr>
            <p:ph type="body" idx="1"/>
          </p:nvPr>
        </p:nvSpPr>
        <p:spPr bwMode="auto">
          <a:xfrm>
            <a:off x="604838" y="1763713"/>
            <a:ext cx="8866187"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4" tIns="50397" rIns="100794" bIns="5039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9DBD9E3-7392-4CA4-8448-BB5D28B1B3A8}"/>
              </a:ext>
            </a:extLst>
          </p:cNvPr>
          <p:cNvSpPr>
            <a:spLocks noGrp="1"/>
          </p:cNvSpPr>
          <p:nvPr>
            <p:ph type="dt" sz="half" idx="2"/>
          </p:nvPr>
        </p:nvSpPr>
        <p:spPr>
          <a:xfrm>
            <a:off x="6207125" y="6918325"/>
            <a:ext cx="2351088" cy="401638"/>
          </a:xfrm>
          <a:prstGeom prst="rect">
            <a:avLst/>
          </a:prstGeom>
        </p:spPr>
        <p:txBody>
          <a:bodyPr vert="horz" lIns="100794" tIns="50397" rIns="100794" bIns="50397" rtlCol="0" anchor="ctr"/>
          <a:lstStyle>
            <a:lvl1pPr algn="r" eaLnBrk="1">
              <a:lnSpc>
                <a:spcPct val="96000"/>
              </a:lnSpc>
              <a:buClr>
                <a:srgbClr val="000000"/>
              </a:buClr>
              <a:buSzPct val="45000"/>
              <a:buFont typeface="Wingdings" pitchFamily="-109" charset="2"/>
              <a:buNone/>
              <a:defRPr sz="1300">
                <a:solidFill>
                  <a:schemeClr val="bg1"/>
                </a:solidFill>
                <a:latin typeface="Arial" pitchFamily="-109" charset="0"/>
                <a:ea typeface="+mn-ea"/>
              </a:defRPr>
            </a:lvl1pPr>
          </a:lstStyle>
          <a:p>
            <a:pPr>
              <a:defRPr/>
            </a:pPr>
            <a:endParaRPr lang="en-GB"/>
          </a:p>
        </p:txBody>
      </p:sp>
      <p:sp>
        <p:nvSpPr>
          <p:cNvPr id="5" name="Footer Placeholder 4">
            <a:extLst>
              <a:ext uri="{FF2B5EF4-FFF2-40B4-BE49-F238E27FC236}">
                <a16:creationId xmlns:a16="http://schemas.microsoft.com/office/drawing/2014/main" id="{805DB195-246D-4A34-B296-315E271074B8}"/>
              </a:ext>
            </a:extLst>
          </p:cNvPr>
          <p:cNvSpPr>
            <a:spLocks noGrp="1"/>
          </p:cNvSpPr>
          <p:nvPr>
            <p:ph type="ftr" sz="quarter" idx="3"/>
          </p:nvPr>
        </p:nvSpPr>
        <p:spPr>
          <a:xfrm>
            <a:off x="292100" y="6918325"/>
            <a:ext cx="5335588" cy="401638"/>
          </a:xfrm>
          <a:prstGeom prst="rect">
            <a:avLst/>
          </a:prstGeom>
        </p:spPr>
        <p:txBody>
          <a:bodyPr vert="horz" lIns="100794" tIns="50397" rIns="100794" bIns="50397" rtlCol="0" anchor="ctr"/>
          <a:lstStyle>
            <a:lvl1pPr algn="l" eaLnBrk="1">
              <a:lnSpc>
                <a:spcPct val="96000"/>
              </a:lnSpc>
              <a:buClr>
                <a:srgbClr val="000000"/>
              </a:buClr>
              <a:buSzPct val="45000"/>
              <a:buFont typeface="Wingdings" pitchFamily="-109" charset="2"/>
              <a:buNone/>
              <a:defRPr sz="1300">
                <a:solidFill>
                  <a:schemeClr val="bg1"/>
                </a:solidFill>
                <a:latin typeface="Arial" pitchFamily="-109" charset="0"/>
                <a:ea typeface="+mn-ea"/>
              </a:defRPr>
            </a:lvl1pPr>
          </a:lstStyle>
          <a:p>
            <a:pPr>
              <a:defRPr/>
            </a:pPr>
            <a:endParaRPr lang="en-GB"/>
          </a:p>
        </p:txBody>
      </p:sp>
      <p:sp>
        <p:nvSpPr>
          <p:cNvPr id="6" name="Slide Number Placeholder 5">
            <a:extLst>
              <a:ext uri="{FF2B5EF4-FFF2-40B4-BE49-F238E27FC236}">
                <a16:creationId xmlns:a16="http://schemas.microsoft.com/office/drawing/2014/main" id="{B0E887E3-44D8-442D-876C-C01FCEFEBE4D}"/>
              </a:ext>
            </a:extLst>
          </p:cNvPr>
          <p:cNvSpPr>
            <a:spLocks noGrp="1"/>
          </p:cNvSpPr>
          <p:nvPr>
            <p:ph type="sldNum" sz="quarter" idx="4"/>
          </p:nvPr>
        </p:nvSpPr>
        <p:spPr>
          <a:xfrm>
            <a:off x="8707438" y="6918325"/>
            <a:ext cx="1092200" cy="401638"/>
          </a:xfrm>
          <a:prstGeom prst="rect">
            <a:avLst/>
          </a:prstGeom>
        </p:spPr>
        <p:txBody>
          <a:bodyPr vert="horz" wrap="square" lIns="100794" tIns="50397" rIns="100794" bIns="50397" numCol="1" anchor="ctr" anchorCtr="0" compatLnSpc="1">
            <a:prstTxWarp prst="textNoShape">
              <a:avLst/>
            </a:prstTxWarp>
          </a:bodyPr>
          <a:lstStyle>
            <a:lvl1pPr algn="r" eaLnBrk="1">
              <a:lnSpc>
                <a:spcPct val="96000"/>
              </a:lnSpc>
              <a:buClr>
                <a:srgbClr val="000000"/>
              </a:buClr>
              <a:buSzPct val="45000"/>
              <a:buFont typeface="Wingdings" panose="05000000000000000000" pitchFamily="2" charset="2"/>
              <a:buNone/>
              <a:defRPr sz="4000">
                <a:solidFill>
                  <a:schemeClr val="bg1"/>
                </a:solidFill>
              </a:defRPr>
            </a:lvl1pPr>
          </a:lstStyle>
          <a:p>
            <a:pPr>
              <a:defRPr/>
            </a:pPr>
            <a:fld id="{78F66A4F-DB68-4495-BAA5-B01CE4C6F345}"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4240"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 id="2147484238" r:id="rId11"/>
    <p:sldLayoutId id="2147484239" r:id="rId12"/>
    <p:sldLayoutId id="2147484243" r:id="rId13"/>
  </p:sldLayoutIdLst>
  <p:txStyles>
    <p:titleStyle>
      <a:lvl1pPr algn="ctr" defTabSz="1006475" rtl="0" eaLnBrk="0" fontAlgn="base" hangingPunct="0">
        <a:spcBef>
          <a:spcPct val="0"/>
        </a:spcBef>
        <a:spcAft>
          <a:spcPct val="0"/>
        </a:spcAft>
        <a:defRPr sz="5100" kern="1200">
          <a:solidFill>
            <a:schemeClr val="accent1"/>
          </a:solidFill>
          <a:latin typeface="+mj-lt"/>
          <a:ea typeface="ＭＳ Ｐゴシック" pitchFamily="-109" charset="-128"/>
          <a:cs typeface="+mj-cs"/>
        </a:defRPr>
      </a:lvl1pPr>
      <a:lvl2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2pPr>
      <a:lvl3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3pPr>
      <a:lvl4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4pPr>
      <a:lvl5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5pPr>
      <a:lvl6pPr marL="4572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6pPr>
      <a:lvl7pPr marL="9144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7pPr>
      <a:lvl8pPr marL="13716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8pPr>
      <a:lvl9pPr marL="18288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9pPr>
    </p:titleStyle>
    <p:bodyStyle>
      <a:lvl1pPr marL="384175" indent="-384175" algn="l" defTabSz="1006475" rtl="0" eaLnBrk="0" fontAlgn="base" hangingPunct="0">
        <a:spcBef>
          <a:spcPts val="2200"/>
        </a:spcBef>
        <a:spcAft>
          <a:spcPct val="0"/>
        </a:spcAft>
        <a:buClr>
          <a:srgbClr val="6FB7D7"/>
        </a:buClr>
        <a:buSzPct val="110000"/>
        <a:buFont typeface="Wingdings 2" panose="05020102010507070707" pitchFamily="18" charset="2"/>
        <a:buChar char=""/>
        <a:defRPr sz="2600" kern="1200">
          <a:solidFill>
            <a:srgbClr val="595959"/>
          </a:solidFill>
          <a:latin typeface="+mn-lt"/>
          <a:ea typeface="ＭＳ Ｐゴシック" pitchFamily="-109" charset="-128"/>
          <a:cs typeface="+mn-cs"/>
        </a:defRPr>
      </a:lvl1pPr>
      <a:lvl2pPr marL="755650" indent="-369888" algn="l" defTabSz="1006475" rtl="0" eaLnBrk="0" fontAlgn="base" hangingPunct="0">
        <a:spcBef>
          <a:spcPts val="663"/>
        </a:spcBef>
        <a:spcAft>
          <a:spcPct val="0"/>
        </a:spcAft>
        <a:buClr>
          <a:srgbClr val="215D77"/>
        </a:buClr>
        <a:buSzPct val="110000"/>
        <a:buFont typeface="Wingdings 2" panose="05020102010507070707" pitchFamily="18" charset="2"/>
        <a:buChar char=""/>
        <a:defRPr sz="2400" kern="1200">
          <a:solidFill>
            <a:srgbClr val="595959"/>
          </a:solidFill>
          <a:latin typeface="+mn-lt"/>
          <a:ea typeface="ＭＳ Ｐゴシック" pitchFamily="-109" charset="-128"/>
          <a:cs typeface="+mn-cs"/>
        </a:defRPr>
      </a:lvl2pPr>
      <a:lvl3pPr marL="1066800" indent="-311150" algn="l" defTabSz="1006475" rtl="0" eaLnBrk="0" fontAlgn="base" hangingPunct="0">
        <a:spcBef>
          <a:spcPts val="663"/>
        </a:spcBef>
        <a:spcAft>
          <a:spcPct val="0"/>
        </a:spcAft>
        <a:buClr>
          <a:srgbClr val="6FB7D7"/>
        </a:buClr>
        <a:buSzPct val="110000"/>
        <a:buFont typeface="Wingdings 2" panose="05020102010507070707" pitchFamily="18" charset="2"/>
        <a:buChar char=""/>
        <a:defRPr sz="2200" kern="1200">
          <a:solidFill>
            <a:srgbClr val="595959"/>
          </a:solidFill>
          <a:latin typeface="+mn-lt"/>
          <a:ea typeface="ＭＳ Ｐゴシック" pitchFamily="-109" charset="-128"/>
          <a:cs typeface="+mn-cs"/>
        </a:defRPr>
      </a:lvl3pPr>
      <a:lvl4pPr marL="1392238" indent="-325438" algn="l" defTabSz="1006475" rtl="0" eaLnBrk="0" fontAlgn="base" hangingPunct="0">
        <a:spcBef>
          <a:spcPts val="663"/>
        </a:spcBef>
        <a:spcAft>
          <a:spcPct val="0"/>
        </a:spcAft>
        <a:buClr>
          <a:srgbClr val="215D77"/>
        </a:buClr>
        <a:buSzPct val="110000"/>
        <a:buFont typeface="Wingdings 2" panose="05020102010507070707" pitchFamily="18" charset="2"/>
        <a:buChar char=""/>
        <a:defRPr sz="2000" kern="1200">
          <a:solidFill>
            <a:srgbClr val="595959"/>
          </a:solidFill>
          <a:latin typeface="+mn-lt"/>
          <a:ea typeface="ＭＳ Ｐゴシック" pitchFamily="-109" charset="-128"/>
          <a:cs typeface="+mn-cs"/>
        </a:defRPr>
      </a:lvl4pPr>
      <a:lvl5pPr marL="1703388" indent="-311150" algn="l" defTabSz="1006475" rtl="0" eaLnBrk="0" fontAlgn="base" hangingPunct="0">
        <a:spcBef>
          <a:spcPts val="663"/>
        </a:spcBef>
        <a:spcAft>
          <a:spcPct val="0"/>
        </a:spcAft>
        <a:buClr>
          <a:srgbClr val="6FB7D7"/>
        </a:buClr>
        <a:buSzPct val="110000"/>
        <a:buFont typeface="Wingdings 2" panose="05020102010507070707" pitchFamily="18" charset="2"/>
        <a:buChar char=""/>
        <a:defRPr sz="2000" kern="1200">
          <a:solidFill>
            <a:srgbClr val="595959"/>
          </a:solidFill>
          <a:latin typeface="+mn-lt"/>
          <a:ea typeface="ＭＳ Ｐゴシック" pitchFamily="-109" charset="-128"/>
          <a:cs typeface="+mn-cs"/>
        </a:defRPr>
      </a:lvl5pPr>
      <a:lvl6pPr marL="2771844"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constitutionday.com/index.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businessinsider.com/apple-iphone-xs-and-xr-mainstream-consumers-2018-9"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macrumors.com/2018/09/16/kuo-on-sept-2018-pre-order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wsj.com/articles/amazon-investigates-employees-leaking-data-for-bribes-1537106401" TargetMode="External"/><Relationship Id="rId2" Type="http://schemas.openxmlformats.org/officeDocument/2006/relationships/hyperlink" Target="https://www.cnet.com/news/amazon-reportedly-probing-employees-leaking-data-for-bribes/" TargetMode="External"/><Relationship Id="rId1" Type="http://schemas.openxmlformats.org/officeDocument/2006/relationships/slideLayout" Target="../slideLayouts/slideLayout2.xml"/><Relationship Id="rId4" Type="http://schemas.openxmlformats.org/officeDocument/2006/relationships/hyperlink" Target="https://www.cnet.com/news/amazon-continues-crack-down-on-alleged-fake-reviews-site/"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blogs.wsj.com/economics/2014/08/26/2008-meltdown-was-worse-than-great-depression-bernanke-says/" TargetMode="External"/><Relationship Id="rId2" Type="http://schemas.openxmlformats.org/officeDocument/2006/relationships/hyperlink" Target="https://www.washingtonpost.com/business/2018/09/15/crisis-really-did-start-off-worse-than-great-depression/?noredirect=on&amp;utm_term=.4bfda900abc3"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gantter.com/gantter-editions/" TargetMode="External"/><Relationship Id="rId2" Type="http://schemas.openxmlformats.org/officeDocument/2006/relationships/hyperlink" Target="http://www.gantter.com/"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E600968-BB90-4446-9916-2ADC5CAE22DE}"/>
              </a:ext>
            </a:extLst>
          </p:cNvPr>
          <p:cNvSpPr>
            <a:spLocks noGrp="1"/>
          </p:cNvSpPr>
          <p:nvPr>
            <p:ph type="title"/>
          </p:nvPr>
        </p:nvSpPr>
        <p:spPr>
          <a:xfrm>
            <a:off x="620713" y="2178050"/>
            <a:ext cx="8305800" cy="915988"/>
          </a:xfrm>
        </p:spPr>
        <p:txBody>
          <a:bodyPr/>
          <a:lstStyle/>
          <a:p>
            <a:pPr eaLnBrk="1" hangingPunct="1"/>
            <a:r>
              <a:rPr lang="en-US" altLang="en-US" sz="4400">
                <a:latin typeface="Arial" panose="020B0604020202020204" pitchFamily="34" charset="0"/>
                <a:ea typeface="ＭＳ Ｐゴシック" panose="020B0600070205080204" pitchFamily="34" charset="-128"/>
                <a:cs typeface="Arial" panose="020B0604020202020204" pitchFamily="34" charset="0"/>
              </a:rPr>
              <a:t>Managing Information Technology Resources</a:t>
            </a:r>
            <a:br>
              <a:rPr lang="en-US" altLang="en-US" sz="4400">
                <a:latin typeface="Arial" panose="020B0604020202020204" pitchFamily="34" charset="0"/>
                <a:ea typeface="ＭＳ Ｐゴシック" panose="020B0600070205080204" pitchFamily="34" charset="-128"/>
                <a:cs typeface="Arial" panose="020B0604020202020204" pitchFamily="34" charset="0"/>
              </a:rPr>
            </a:br>
            <a:r>
              <a:rPr lang="en-US" altLang="en-US" sz="4400">
                <a:latin typeface="Arial" panose="020B0604020202020204" pitchFamily="34" charset="0"/>
                <a:ea typeface="ＭＳ Ｐゴシック" panose="020B0600070205080204" pitchFamily="34" charset="-128"/>
                <a:cs typeface="Arial" panose="020B0604020202020204" pitchFamily="34" charset="0"/>
              </a:rPr>
              <a:t>ITWS 4310</a:t>
            </a:r>
            <a:endParaRPr lang="en-US" altLang="en-US" sz="3600">
              <a:latin typeface="Arial" panose="020B0604020202020204" pitchFamily="34" charset="0"/>
              <a:ea typeface="ＭＳ Ｐゴシック" panose="020B0600070205080204" pitchFamily="34" charset="-128"/>
              <a:cs typeface="Arial" panose="020B0604020202020204" pitchFamily="34" charset="0"/>
            </a:endParaRPr>
          </a:p>
        </p:txBody>
      </p:sp>
      <p:sp>
        <p:nvSpPr>
          <p:cNvPr id="4099" name="Rectangle 3">
            <a:extLst>
              <a:ext uri="{FF2B5EF4-FFF2-40B4-BE49-F238E27FC236}">
                <a16:creationId xmlns:a16="http://schemas.microsoft.com/office/drawing/2014/main" id="{1DB86753-00B6-4601-BF38-8582EBE79DC2}"/>
              </a:ext>
            </a:extLst>
          </p:cNvPr>
          <p:cNvSpPr>
            <a:spLocks noGrp="1"/>
          </p:cNvSpPr>
          <p:nvPr>
            <p:ph type="body" idx="1"/>
          </p:nvPr>
        </p:nvSpPr>
        <p:spPr>
          <a:xfrm>
            <a:off x="468312" y="3703638"/>
            <a:ext cx="9037638" cy="4535487"/>
          </a:xfrm>
        </p:spPr>
        <p:txBody>
          <a:bodyPr/>
          <a:lstStyle/>
          <a:p>
            <a:pPr marL="0" indent="0" algn="ctr" eaLnBrk="1" hangingPunct="1">
              <a:buFont typeface="Wingdings 2" panose="05020102010507070707" pitchFamily="18" charset="2"/>
              <a:buNone/>
            </a:pPr>
            <a:r>
              <a:rPr lang="en-US" altLang="en-US" sz="3600" dirty="0">
                <a:latin typeface="Arial" panose="020B0604020202020204" pitchFamily="34" charset="0"/>
                <a:ea typeface="ＭＳ Ｐゴシック" panose="020B0600070205080204" pitchFamily="34" charset="-128"/>
                <a:cs typeface="Arial" panose="020B0604020202020204" pitchFamily="34" charset="0"/>
              </a:rPr>
              <a:t>Project Management</a:t>
            </a:r>
          </a:p>
          <a:p>
            <a:pPr marL="0" indent="0" algn="ctr" eaLnBrk="1" hangingPunct="1">
              <a:buFont typeface="Wingdings 2" panose="05020102010507070707" pitchFamily="18" charset="2"/>
              <a:buNone/>
            </a:pPr>
            <a:endParaRPr lang="en-US" altLang="en-US" sz="3600" dirty="0">
              <a:latin typeface="Arial" panose="020B0604020202020204" pitchFamily="34" charset="0"/>
              <a:ea typeface="ＭＳ Ｐゴシック" panose="020B0600070205080204" pitchFamily="34" charset="-128"/>
              <a:cs typeface="Arial" panose="020B0604020202020204" pitchFamily="34" charset="0"/>
            </a:endParaRPr>
          </a:p>
          <a:p>
            <a:pPr marL="0" indent="0" algn="ctr" eaLnBrk="1" hangingPunct="1">
              <a:buFont typeface="Wingdings 2" panose="05020102010507070707" pitchFamily="18" charset="2"/>
              <a:buNone/>
            </a:pPr>
            <a:r>
              <a:rPr lang="en-US" altLang="en-US" sz="3600" dirty="0">
                <a:latin typeface="Arial" panose="020B0604020202020204" pitchFamily="34" charset="0"/>
                <a:ea typeface="ＭＳ Ｐゴシック" panose="020B0600070205080204" pitchFamily="34" charset="-128"/>
                <a:cs typeface="Arial" panose="020B0604020202020204" pitchFamily="34" charset="0"/>
              </a:rPr>
              <a:t>September 17, 2018</a:t>
            </a:r>
          </a:p>
          <a:p>
            <a:pPr marL="0" indent="0" algn="ctr" eaLnBrk="1" hangingPunct="1">
              <a:buFont typeface="Wingdings 2" panose="05020102010507070707" pitchFamily="18" charset="2"/>
              <a:buNone/>
            </a:pPr>
            <a:endParaRPr lang="en-US" altLang="en-US" sz="3200" dirty="0">
              <a:latin typeface="Tahoma" panose="020B0604030504040204" pitchFamily="34" charset="0"/>
              <a:ea typeface="ＭＳ Ｐゴシック" panose="020B0600070205080204"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182563"/>
            <a:ext cx="8866187" cy="1473200"/>
          </a:xfrm>
        </p:spPr>
        <p:txBody>
          <a:bodyPr/>
          <a:lstStyle/>
          <a:p>
            <a:r>
              <a:rPr lang="en-US" dirty="0"/>
              <a:t>Constitution Day</a:t>
            </a:r>
            <a:br>
              <a:rPr lang="en-US" dirty="0"/>
            </a:br>
            <a:endParaRPr lang="en-US" sz="2800" dirty="0"/>
          </a:p>
        </p:txBody>
      </p:sp>
      <p:sp>
        <p:nvSpPr>
          <p:cNvPr id="3" name="Content Placeholder 2">
            <a:extLst>
              <a:ext uri="{FF2B5EF4-FFF2-40B4-BE49-F238E27FC236}">
                <a16:creationId xmlns:a16="http://schemas.microsoft.com/office/drawing/2014/main" id="{D897CB4E-451E-C745-86B5-C54C2BFED465}"/>
              </a:ext>
            </a:extLst>
          </p:cNvPr>
          <p:cNvSpPr>
            <a:spLocks noGrp="1"/>
          </p:cNvSpPr>
          <p:nvPr>
            <p:ph idx="1"/>
          </p:nvPr>
        </p:nvSpPr>
        <p:spPr>
          <a:xfrm>
            <a:off x="604838" y="884237"/>
            <a:ext cx="8866187" cy="4787900"/>
          </a:xfrm>
        </p:spPr>
        <p:txBody>
          <a:bodyPr/>
          <a:lstStyle/>
          <a:p>
            <a:r>
              <a:rPr lang="en-US" altLang="en-US" sz="1600" dirty="0"/>
              <a:t>The US Constitution &amp; Bill of Rights</a:t>
            </a:r>
          </a:p>
          <a:p>
            <a:pPr lvl="1"/>
            <a:r>
              <a:rPr lang="en-US" altLang="en-US" sz="1600" dirty="0"/>
              <a:t>Constitution: Provided the framework for the US government</a:t>
            </a:r>
          </a:p>
          <a:p>
            <a:pPr lvl="2"/>
            <a:r>
              <a:rPr lang="en-US" altLang="en-US" sz="1600" dirty="0"/>
              <a:t>7 Articles, each outlines…</a:t>
            </a:r>
          </a:p>
          <a:p>
            <a:pPr lvl="3">
              <a:buFont typeface="+mj-lt"/>
              <a:buAutoNum type="romanUcPeriod"/>
            </a:pPr>
            <a:r>
              <a:rPr lang="en-US" altLang="en-US" sz="1600" dirty="0"/>
              <a:t>The Legislative Branch</a:t>
            </a:r>
          </a:p>
          <a:p>
            <a:pPr lvl="3">
              <a:buFont typeface="+mj-lt"/>
              <a:buAutoNum type="romanUcPeriod"/>
            </a:pPr>
            <a:r>
              <a:rPr lang="en-US" altLang="en-US" sz="1600" dirty="0"/>
              <a:t>The Executive Branch</a:t>
            </a:r>
          </a:p>
          <a:p>
            <a:pPr lvl="3">
              <a:buFont typeface="+mj-lt"/>
              <a:buAutoNum type="romanUcPeriod"/>
            </a:pPr>
            <a:r>
              <a:rPr lang="en-US" altLang="en-US" sz="1600" dirty="0"/>
              <a:t>The Judicial Branch</a:t>
            </a:r>
          </a:p>
          <a:p>
            <a:pPr lvl="3">
              <a:buFont typeface="+mj-lt"/>
              <a:buAutoNum type="romanUcPeriod"/>
            </a:pPr>
            <a:r>
              <a:rPr lang="en-US" altLang="en-US" sz="1600" dirty="0"/>
              <a:t>States Powers</a:t>
            </a:r>
          </a:p>
          <a:p>
            <a:pPr lvl="3">
              <a:buFont typeface="+mj-lt"/>
              <a:buAutoNum type="romanUcPeriod"/>
            </a:pPr>
            <a:r>
              <a:rPr lang="en-US" altLang="en-US" sz="1600" dirty="0"/>
              <a:t>Amendments (How-To)</a:t>
            </a:r>
          </a:p>
          <a:p>
            <a:pPr lvl="3">
              <a:buFont typeface="+mj-lt"/>
              <a:buAutoNum type="romanUcPeriod"/>
            </a:pPr>
            <a:r>
              <a:rPr lang="en-US" altLang="en-US" sz="1600" dirty="0"/>
              <a:t>The Supremacy Clause</a:t>
            </a:r>
          </a:p>
          <a:p>
            <a:pPr lvl="3">
              <a:buFont typeface="+mj-lt"/>
              <a:buAutoNum type="romanUcPeriod"/>
            </a:pPr>
            <a:r>
              <a:rPr lang="en-US" altLang="en-US" sz="1600" dirty="0"/>
              <a:t>Ratification</a:t>
            </a:r>
          </a:p>
          <a:p>
            <a:pPr lvl="1"/>
            <a:r>
              <a:rPr lang="en-US" altLang="en-US" sz="1600" dirty="0"/>
              <a:t>Bill of Rights: Provided for Individual Rights</a:t>
            </a:r>
          </a:p>
          <a:p>
            <a:pPr lvl="2"/>
            <a:r>
              <a:rPr lang="en-US" altLang="en-US" sz="1600" dirty="0"/>
              <a:t>Right to Freedom of Speech, Press, Assembly, Religion, &amp; Petition (1</a:t>
            </a:r>
            <a:r>
              <a:rPr lang="en-US" altLang="en-US" sz="1600" baseline="30000" dirty="0"/>
              <a:t>st</a:t>
            </a:r>
            <a:r>
              <a:rPr lang="en-US" altLang="en-US" sz="1600" dirty="0"/>
              <a:t> Amendment)</a:t>
            </a:r>
          </a:p>
          <a:p>
            <a:pPr lvl="2"/>
            <a:r>
              <a:rPr lang="en-US" altLang="en-US" sz="1600" dirty="0"/>
              <a:t>Right to Bear Arms (2</a:t>
            </a:r>
            <a:r>
              <a:rPr lang="en-US" altLang="en-US" sz="1600" baseline="30000" dirty="0"/>
              <a:t>nd</a:t>
            </a:r>
            <a:r>
              <a:rPr lang="en-US" altLang="en-US" sz="1600" dirty="0"/>
              <a:t> Amendment)</a:t>
            </a:r>
          </a:p>
          <a:p>
            <a:pPr lvl="2"/>
            <a:r>
              <a:rPr lang="en-US" altLang="en-US" sz="1600" dirty="0"/>
              <a:t>Right to Speedy (6</a:t>
            </a:r>
            <a:r>
              <a:rPr lang="en-US" altLang="en-US" sz="1600" baseline="30000" dirty="0"/>
              <a:t>th</a:t>
            </a:r>
            <a:r>
              <a:rPr lang="en-US" altLang="en-US" sz="1600" dirty="0"/>
              <a:t>) Trial by Jury (7</a:t>
            </a:r>
            <a:r>
              <a:rPr lang="en-US" altLang="en-US" sz="1600" baseline="30000" dirty="0"/>
              <a:t>th</a:t>
            </a:r>
            <a:r>
              <a:rPr lang="en-US" altLang="en-US" sz="1600" dirty="0"/>
              <a:t>)</a:t>
            </a:r>
          </a:p>
          <a:p>
            <a:pPr lvl="1"/>
            <a:r>
              <a:rPr lang="en-US" altLang="en-US" sz="1600" dirty="0"/>
              <a:t>Subsequent Amendments: Provided (mostly) for Civil Rights</a:t>
            </a:r>
          </a:p>
          <a:p>
            <a:pPr lvl="2"/>
            <a:r>
              <a:rPr lang="en-US" altLang="en-US" sz="1600" dirty="0"/>
              <a:t>End of Slavery (13</a:t>
            </a:r>
            <a:r>
              <a:rPr lang="en-US" altLang="en-US" sz="1600" baseline="30000" dirty="0"/>
              <a:t>th</a:t>
            </a:r>
            <a:r>
              <a:rPr lang="en-US" altLang="en-US" sz="1600" dirty="0"/>
              <a:t> &amp; 14</a:t>
            </a:r>
            <a:r>
              <a:rPr lang="en-US" altLang="en-US" sz="1600" baseline="30000" dirty="0"/>
              <a:t>th</a:t>
            </a:r>
            <a:r>
              <a:rPr lang="en-US" altLang="en-US" sz="1600" dirty="0"/>
              <a:t> Amendments)</a:t>
            </a:r>
          </a:p>
          <a:p>
            <a:pPr lvl="2"/>
            <a:r>
              <a:rPr lang="en-US" altLang="en-US" sz="1600" dirty="0"/>
              <a:t>Income tax (16</a:t>
            </a:r>
            <a:r>
              <a:rPr lang="en-US" altLang="en-US" sz="1600" baseline="30000" dirty="0"/>
              <a:t>th </a:t>
            </a:r>
            <a:r>
              <a:rPr lang="en-US" altLang="en-US" sz="1600" dirty="0"/>
              <a:t>Amendment)</a:t>
            </a:r>
          </a:p>
          <a:p>
            <a:pPr lvl="2"/>
            <a:r>
              <a:rPr lang="en-US" altLang="en-US" sz="1600" dirty="0"/>
              <a:t>Right to vote for Women (19</a:t>
            </a:r>
            <a:r>
              <a:rPr lang="en-US" altLang="en-US" sz="1600" baseline="30000" dirty="0"/>
              <a:t>th</a:t>
            </a:r>
            <a:r>
              <a:rPr lang="en-US" altLang="en-US" sz="1600" dirty="0"/>
              <a:t> Amendment)</a:t>
            </a:r>
          </a:p>
          <a:p>
            <a:pPr lvl="2"/>
            <a:r>
              <a:rPr lang="en-US" altLang="en-US" sz="1600" dirty="0"/>
              <a:t>Term Limits for president (22</a:t>
            </a:r>
            <a:r>
              <a:rPr lang="en-US" altLang="en-US" sz="1600" baseline="30000" dirty="0"/>
              <a:t>nd</a:t>
            </a:r>
            <a:r>
              <a:rPr lang="en-US" altLang="en-US" sz="1600" dirty="0"/>
              <a:t>)</a:t>
            </a:r>
          </a:p>
          <a:p>
            <a:endParaRPr lang="en-US" dirty="0"/>
          </a:p>
        </p:txBody>
      </p:sp>
    </p:spTree>
    <p:extLst>
      <p:ext uri="{BB962C8B-B14F-4D97-AF65-F5344CB8AC3E}">
        <p14:creationId xmlns:p14="http://schemas.microsoft.com/office/powerpoint/2010/main" val="1153549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665163"/>
            <a:ext cx="8866187" cy="1473200"/>
          </a:xfrm>
        </p:spPr>
        <p:txBody>
          <a:bodyPr/>
          <a:lstStyle/>
          <a:p>
            <a:r>
              <a:rPr lang="en-US" dirty="0"/>
              <a:t>Constitution Day</a:t>
            </a:r>
          </a:p>
        </p:txBody>
      </p:sp>
      <p:pic>
        <p:nvPicPr>
          <p:cNvPr id="5" name="Picture 4">
            <a:extLst>
              <a:ext uri="{FF2B5EF4-FFF2-40B4-BE49-F238E27FC236}">
                <a16:creationId xmlns:a16="http://schemas.microsoft.com/office/drawing/2014/main" id="{9CAEC438-B5D3-2E44-8458-EBA855A3E25B}"/>
              </a:ext>
            </a:extLst>
          </p:cNvPr>
          <p:cNvPicPr>
            <a:picLocks noChangeAspect="1"/>
          </p:cNvPicPr>
          <p:nvPr/>
        </p:nvPicPr>
        <p:blipFill>
          <a:blip r:embed="rId2"/>
          <a:stretch>
            <a:fillRect/>
          </a:stretch>
        </p:blipFill>
        <p:spPr>
          <a:xfrm>
            <a:off x="1014458" y="865781"/>
            <a:ext cx="8064454" cy="6266856"/>
          </a:xfrm>
          <a:prstGeom prst="rect">
            <a:avLst/>
          </a:prstGeom>
        </p:spPr>
      </p:pic>
      <p:sp>
        <p:nvSpPr>
          <p:cNvPr id="6" name="TextBox 5">
            <a:extLst>
              <a:ext uri="{FF2B5EF4-FFF2-40B4-BE49-F238E27FC236}">
                <a16:creationId xmlns:a16="http://schemas.microsoft.com/office/drawing/2014/main" id="{F25785A5-42EA-DD43-BCCA-E0CFDE4B548B}"/>
              </a:ext>
            </a:extLst>
          </p:cNvPr>
          <p:cNvSpPr txBox="1"/>
          <p:nvPr/>
        </p:nvSpPr>
        <p:spPr>
          <a:xfrm>
            <a:off x="2678112" y="7132637"/>
            <a:ext cx="4724400" cy="369332"/>
          </a:xfrm>
          <a:prstGeom prst="rect">
            <a:avLst/>
          </a:prstGeom>
          <a:noFill/>
        </p:spPr>
        <p:txBody>
          <a:bodyPr wrap="square" rtlCol="0">
            <a:spAutoFit/>
          </a:bodyPr>
          <a:lstStyle/>
          <a:p>
            <a:r>
              <a:rPr lang="en-US" dirty="0">
                <a:hlinkClick r:id="rId3"/>
              </a:rPr>
              <a:t>http://www.constitutionday.com/index.html</a:t>
            </a:r>
            <a:r>
              <a:rPr lang="en-US" dirty="0"/>
              <a:t> </a:t>
            </a:r>
          </a:p>
        </p:txBody>
      </p:sp>
    </p:spTree>
    <p:extLst>
      <p:ext uri="{BB962C8B-B14F-4D97-AF65-F5344CB8AC3E}">
        <p14:creationId xmlns:p14="http://schemas.microsoft.com/office/powerpoint/2010/main" val="796127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92111" y="427037"/>
            <a:ext cx="9448801" cy="939800"/>
          </a:xfrm>
        </p:spPr>
        <p:txBody>
          <a:bodyPr/>
          <a:lstStyle/>
          <a:p>
            <a:pPr algn="l"/>
            <a:r>
              <a:rPr lang="en-US" altLang="en-US" sz="2400" dirty="0">
                <a:ea typeface="ＭＳ Ｐゴシック" panose="020B0600070205080204" pitchFamily="34" charset="-128"/>
              </a:rPr>
              <a:t>Technology Current Events: “</a:t>
            </a:r>
            <a:r>
              <a:rPr lang="en-US" sz="2000" dirty="0"/>
              <a:t>Apple's $1,000 iPhones are turning it into a luxury brand — and it could lose a whole generation of customers”, Business Insider, Sept 16, 2018</a:t>
            </a:r>
            <a:r>
              <a:rPr lang="en-US" sz="2000" dirty="0">
                <a:ea typeface="ＭＳ Ｐゴシック" panose="020B0600070205080204" pitchFamily="34" charset="-128"/>
              </a:rPr>
              <a:t>. </a:t>
            </a:r>
            <a:r>
              <a:rPr lang="en-US" altLang="en-US" sz="1800" dirty="0">
                <a:ea typeface="ＭＳ Ｐゴシック" panose="020B0600070205080204" pitchFamily="34" charset="-128"/>
                <a:hlinkClick r:id="rId2"/>
              </a:rPr>
              <a:t>https://www.businessinsider.com/apple-iphone-xs-and-xr-mainstream-consumers-2018-9</a:t>
            </a:r>
            <a:r>
              <a:rPr lang="en-US" altLang="en-US" sz="1800" dirty="0">
                <a:ea typeface="ＭＳ Ｐゴシック" panose="020B0600070205080204" pitchFamily="34" charset="-128"/>
              </a:rPr>
              <a:t> </a:t>
            </a:r>
            <a:endParaRPr lang="en-US" altLang="en-US" sz="4000" u="sng" dirty="0">
              <a:ea typeface="ＭＳ Ｐゴシック" panose="020B0600070205080204" pitchFamily="34" charset="-128"/>
            </a:endParaRPr>
          </a:p>
        </p:txBody>
      </p:sp>
      <p:sp>
        <p:nvSpPr>
          <p:cNvPr id="3" name="TextBox 2">
            <a:extLst>
              <a:ext uri="{FF2B5EF4-FFF2-40B4-BE49-F238E27FC236}">
                <a16:creationId xmlns:a16="http://schemas.microsoft.com/office/drawing/2014/main" id="{D7D4F866-7E46-4CE0-8B8A-A6C64EAD4CF9}"/>
              </a:ext>
            </a:extLst>
          </p:cNvPr>
          <p:cNvSpPr txBox="1"/>
          <p:nvPr/>
        </p:nvSpPr>
        <p:spPr>
          <a:xfrm>
            <a:off x="239712" y="1339711"/>
            <a:ext cx="97536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Apple is increasingly transforming itself into a luxury brand. A year after debuting its first thousand-dollar smartphone, the company replaced it with two more. </a:t>
            </a:r>
          </a:p>
          <a:p>
            <a:pPr marL="285750" indent="-285750">
              <a:buFont typeface="Arial" panose="020B0604020202020204" pitchFamily="34" charset="0"/>
              <a:buChar char="•"/>
            </a:pPr>
            <a:r>
              <a:rPr lang="en-US" dirty="0"/>
              <a:t>At the same time, it cut its lowest-priced iPhone. </a:t>
            </a:r>
          </a:p>
          <a:p>
            <a:pPr marL="285750" indent="-285750">
              <a:buFont typeface="Arial" panose="020B0604020202020204" pitchFamily="34" charset="0"/>
              <a:buChar char="•"/>
            </a:pPr>
            <a:r>
              <a:rPr lang="en-US" dirty="0"/>
              <a:t>The moves could boost Apple's near-term revenue and profits. </a:t>
            </a:r>
          </a:p>
          <a:p>
            <a:pPr marL="285750" indent="-285750">
              <a:buFont typeface="Arial" panose="020B0604020202020204" pitchFamily="34" charset="0"/>
              <a:buChar char="•"/>
            </a:pPr>
            <a:r>
              <a:rPr lang="en-US" dirty="0"/>
              <a:t>But they could lead to stagnating phone sales and could discourage people from becoming Apple customers, which could have long-term consequences for the company.</a:t>
            </a:r>
          </a:p>
        </p:txBody>
      </p:sp>
      <p:sp>
        <p:nvSpPr>
          <p:cNvPr id="6" name="TextBox 5">
            <a:extLst>
              <a:ext uri="{FF2B5EF4-FFF2-40B4-BE49-F238E27FC236}">
                <a16:creationId xmlns:a16="http://schemas.microsoft.com/office/drawing/2014/main" id="{4CEA3408-7A25-394F-8DAA-B2C3560BC852}"/>
              </a:ext>
            </a:extLst>
          </p:cNvPr>
          <p:cNvSpPr txBox="1"/>
          <p:nvPr/>
        </p:nvSpPr>
        <p:spPr>
          <a:xfrm>
            <a:off x="239711" y="3246437"/>
            <a:ext cx="9753600" cy="4278094"/>
          </a:xfrm>
          <a:prstGeom prst="rect">
            <a:avLst/>
          </a:prstGeom>
          <a:noFill/>
        </p:spPr>
        <p:txBody>
          <a:bodyPr wrap="square" rtlCol="0">
            <a:spAutoFit/>
          </a:bodyPr>
          <a:lstStyle/>
          <a:p>
            <a:r>
              <a:rPr lang="en-US" sz="1600" dirty="0"/>
              <a:t>Apple, it seems, has now fully bought into the notion that it's an upscale brand.</a:t>
            </a:r>
          </a:p>
          <a:p>
            <a:endParaRPr lang="en-US" sz="1600" dirty="0"/>
          </a:p>
          <a:p>
            <a:r>
              <a:rPr lang="en-US" sz="1600" dirty="0"/>
              <a:t>Its move this week to revamp its device lineup by doubling down on thousand-dollar phones, and simultaneously dropping its least expensive model, made clear that it's no longer overly concerned with appealing to customers of more limited means. Instead, the iPhone maker seems to believe that the way forward is to be the Louis Vuitton of consumer electronics.</a:t>
            </a:r>
          </a:p>
          <a:p>
            <a:endParaRPr lang="en-US" sz="1600" dirty="0"/>
          </a:p>
          <a:p>
            <a:r>
              <a:rPr lang="en-US" sz="1600" dirty="0"/>
              <a:t>That focus on the high-end has already started to pay off for the company in the form of near-term profits, even as it recently surged past a trillion-dollar market cap. But it could prove to be a bad bet in the longer term, particularly if it means that fewer consumers turn to Apple to purchase their first phone or other device.</a:t>
            </a:r>
          </a:p>
          <a:p>
            <a:endParaRPr lang="en-US" sz="1600" dirty="0"/>
          </a:p>
          <a:p>
            <a:r>
              <a:rPr lang="en-US" sz="1600" dirty="0"/>
              <a:t>But for years, particularly under former CEO Steve Jobs, the company made an effort to appeal to more mainstream consumers. When the iPod was its primary product, Apple offered models such as the Shuffle and the Nano, that had prices that put them within reach of average consumers. The iPad's $500 price was considered a bargain when it first launched. And when Apple has introduced new iPhone models, it has consistently discounted older ones, making them more accessible to a wider range of consumers.</a:t>
            </a:r>
          </a:p>
        </p:txBody>
      </p:sp>
    </p:spTree>
    <p:extLst>
      <p:ext uri="{BB962C8B-B14F-4D97-AF65-F5344CB8AC3E}">
        <p14:creationId xmlns:p14="http://schemas.microsoft.com/office/powerpoint/2010/main" val="2382919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92111" y="427037"/>
            <a:ext cx="9448801" cy="939800"/>
          </a:xfrm>
        </p:spPr>
        <p:txBody>
          <a:bodyPr/>
          <a:lstStyle/>
          <a:p>
            <a:pPr algn="l"/>
            <a:r>
              <a:rPr lang="en-US" altLang="en-US" sz="2400" dirty="0">
                <a:ea typeface="ＭＳ Ｐゴシック" panose="020B0600070205080204" pitchFamily="34" charset="-128"/>
              </a:rPr>
              <a:t>Technology Current Events: “</a:t>
            </a:r>
            <a:r>
              <a:rPr lang="en-US" sz="2000" dirty="0" err="1"/>
              <a:t>Kuo</a:t>
            </a:r>
            <a:r>
              <a:rPr lang="en-US" sz="2000" dirty="0"/>
              <a:t>: Apple Watch Series 4 Pre-Orders Above Expectations, iPhone XS Seeing Lackluster Demand”, </a:t>
            </a:r>
            <a:r>
              <a:rPr lang="en-US" sz="2000" dirty="0" err="1"/>
              <a:t>MacRumors</a:t>
            </a:r>
            <a:r>
              <a:rPr lang="en-US" sz="2000" dirty="0"/>
              <a:t>, Sept 16, 2018</a:t>
            </a:r>
            <a:r>
              <a:rPr lang="en-US" sz="2000" dirty="0">
                <a:ea typeface="ＭＳ Ｐゴシック" panose="020B0600070205080204" pitchFamily="34" charset="-128"/>
              </a:rPr>
              <a:t>. </a:t>
            </a:r>
            <a:r>
              <a:rPr lang="en-US" altLang="en-US" sz="1800" dirty="0">
                <a:ea typeface="ＭＳ Ｐゴシック" panose="020B0600070205080204" pitchFamily="34" charset="-128"/>
                <a:hlinkClick r:id="rId2"/>
              </a:rPr>
              <a:t>https://www.macrumors.com/2018/09/16/kuo-on-sept-2018-pre-orders/</a:t>
            </a:r>
            <a:r>
              <a:rPr lang="en-US" altLang="en-US" sz="1800" dirty="0">
                <a:ea typeface="ＭＳ Ｐゴシック" panose="020B0600070205080204" pitchFamily="34" charset="-128"/>
              </a:rPr>
              <a:t> </a:t>
            </a:r>
            <a:endParaRPr lang="en-US" altLang="en-US" sz="4000" u="sng" dirty="0">
              <a:ea typeface="ＭＳ Ｐゴシック" panose="020B0600070205080204" pitchFamily="34" charset="-128"/>
            </a:endParaRPr>
          </a:p>
        </p:txBody>
      </p:sp>
      <p:sp>
        <p:nvSpPr>
          <p:cNvPr id="3" name="TextBox 2">
            <a:extLst>
              <a:ext uri="{FF2B5EF4-FFF2-40B4-BE49-F238E27FC236}">
                <a16:creationId xmlns:a16="http://schemas.microsoft.com/office/drawing/2014/main" id="{D7D4F866-7E46-4CE0-8B8A-A6C64EAD4CF9}"/>
              </a:ext>
            </a:extLst>
          </p:cNvPr>
          <p:cNvSpPr txBox="1"/>
          <p:nvPr/>
        </p:nvSpPr>
        <p:spPr>
          <a:xfrm>
            <a:off x="239712" y="1339711"/>
            <a:ext cx="9753600" cy="6032421"/>
          </a:xfrm>
          <a:prstGeom prst="rect">
            <a:avLst/>
          </a:prstGeom>
          <a:noFill/>
        </p:spPr>
        <p:txBody>
          <a:bodyPr wrap="square" rtlCol="0">
            <a:spAutoFit/>
          </a:bodyPr>
          <a:lstStyle/>
          <a:p>
            <a:r>
              <a:rPr lang="en-US" sz="1600" dirty="0" err="1"/>
              <a:t>Kuo</a:t>
            </a:r>
            <a:r>
              <a:rPr lang="en-US" sz="1600" dirty="0"/>
              <a:t> says Apple Watch Series 4 pre-orders have been "better than expected," as a result of new innovative functions, such as electrocardiogram support. He predicts Apple Watch shipments will reach 18 million units in 2018, with the Series 4 lineup accounting for 50 to 55 percent of those orders. </a:t>
            </a:r>
            <a:br>
              <a:rPr lang="en-US" sz="1600" dirty="0"/>
            </a:br>
            <a:r>
              <a:rPr lang="en-US" sz="1600" dirty="0"/>
              <a:t/>
            </a:r>
            <a:br>
              <a:rPr lang="en-US" sz="1600" dirty="0"/>
            </a:br>
            <a:r>
              <a:rPr lang="en-US" sz="1600" dirty="0"/>
              <a:t>If the ECG support expands to more countries, </a:t>
            </a:r>
            <a:r>
              <a:rPr lang="en-US" sz="1600" dirty="0" err="1"/>
              <a:t>Kuo</a:t>
            </a:r>
            <a:r>
              <a:rPr lang="en-US" sz="1600" dirty="0"/>
              <a:t> believes the Series 4 lineup could see even stronger shipment momentum. </a:t>
            </a:r>
            <a:br>
              <a:rPr lang="en-US" sz="1600" dirty="0"/>
            </a:br>
            <a:r>
              <a:rPr lang="en-US" sz="1600" dirty="0"/>
              <a:t/>
            </a:r>
            <a:br>
              <a:rPr lang="en-US" sz="1600" dirty="0"/>
            </a:br>
            <a:r>
              <a:rPr lang="en-US" sz="1600" dirty="0"/>
              <a:t>In contrast, </a:t>
            </a:r>
            <a:r>
              <a:rPr lang="en-US" sz="1600" dirty="0" err="1"/>
              <a:t>Kuo</a:t>
            </a:r>
            <a:r>
              <a:rPr lang="en-US" sz="1600" dirty="0"/>
              <a:t> says iPhone XS pre-orders are "lower-than-expected," as customers opt for the iPhone XS Max or wait for the iPhone XR. </a:t>
            </a:r>
            <a:r>
              <a:rPr lang="en-US" sz="1600" dirty="0" err="1"/>
              <a:t>Kuo</a:t>
            </a:r>
            <a:r>
              <a:rPr lang="en-US" sz="1600" dirty="0"/>
              <a:t> has lowered his forecast for iPhone XS orders, believing the model will account for only 10 to 15 percent of shipments of the new 2018 iPhones, down from 15 to 20 percent.</a:t>
            </a:r>
          </a:p>
          <a:p>
            <a:endParaRPr lang="en-US" sz="1600" dirty="0"/>
          </a:p>
          <a:p>
            <a:r>
              <a:rPr lang="en-US" sz="1600" dirty="0" err="1"/>
              <a:t>Kuo</a:t>
            </a:r>
            <a:r>
              <a:rPr lang="en-US" sz="1600" dirty="0"/>
              <a:t> says iPhone XS Max pre-orders have been in line with expectations, signifying the success of Apple's high-pricing strategy:</a:t>
            </a:r>
          </a:p>
          <a:p>
            <a:endParaRPr lang="en-US" sz="1600" dirty="0"/>
          </a:p>
          <a:p>
            <a:r>
              <a:rPr lang="en-US" sz="1600" i="1" dirty="0"/>
              <a:t>“There is strong Chinese demand thanks to the gold casing, dual-SIM, and large display. The XS Max average shipping time is shorter than the 2H17 iPhone X (1–2 weeks vs. 2–3 weeks), which we think is due to supply improvements. We maintain our forecasts that the XS Max will account for 25–30% of 2H18 new iPhone model shipments.”</a:t>
            </a:r>
          </a:p>
          <a:p>
            <a:endParaRPr lang="en-US" sz="1600" dirty="0"/>
          </a:p>
          <a:p>
            <a:r>
              <a:rPr lang="en-US" sz="1600" dirty="0" err="1"/>
              <a:t>Kuo</a:t>
            </a:r>
            <a:r>
              <a:rPr lang="en-US" sz="1600" dirty="0"/>
              <a:t> sees a positive outlook for the iPhone XR, available to pre-order October 19, given its lower pricing and dual-SIM support in China. </a:t>
            </a:r>
            <a:br>
              <a:rPr lang="en-US" sz="1600" dirty="0"/>
            </a:br>
            <a:r>
              <a:rPr lang="en-US" sz="1600" dirty="0"/>
              <a:t/>
            </a:r>
            <a:br>
              <a:rPr lang="en-US" sz="1600" dirty="0"/>
            </a:br>
            <a:r>
              <a:rPr lang="en-US" sz="1600" dirty="0"/>
              <a:t>The well-known analyst increased his forecast for iPhone XR orders, estimating that the model will account for 55 to 60 percent of shipments of the new 2018 iPhones, up from 50 to 55 percent previously.</a:t>
            </a:r>
            <a:r>
              <a:rPr lang="en-US" dirty="0"/>
              <a:t> </a:t>
            </a:r>
          </a:p>
        </p:txBody>
      </p:sp>
    </p:spTree>
    <p:extLst>
      <p:ext uri="{BB962C8B-B14F-4D97-AF65-F5344CB8AC3E}">
        <p14:creationId xmlns:p14="http://schemas.microsoft.com/office/powerpoint/2010/main" val="2254282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92111" y="122237"/>
            <a:ext cx="9448801" cy="939800"/>
          </a:xfrm>
        </p:spPr>
        <p:txBody>
          <a:bodyPr/>
          <a:lstStyle/>
          <a:p>
            <a:pPr algn="l"/>
            <a:r>
              <a:rPr lang="en-US" altLang="en-US" sz="2400" dirty="0">
                <a:ea typeface="ＭＳ Ｐゴシック" panose="020B0600070205080204" pitchFamily="34" charset="-128"/>
              </a:rPr>
              <a:t>Technology Current Events: “</a:t>
            </a:r>
            <a:r>
              <a:rPr lang="en-US" sz="2000" dirty="0"/>
              <a:t>Amazon probing employees leaking data for bribes”, CNET, Sept 16, 2018</a:t>
            </a:r>
            <a:r>
              <a:rPr lang="en-US" sz="2000" dirty="0">
                <a:ea typeface="ＭＳ Ｐゴシック" panose="020B0600070205080204" pitchFamily="34" charset="-128"/>
              </a:rPr>
              <a:t>. </a:t>
            </a:r>
            <a:r>
              <a:rPr lang="en-US" altLang="en-US" sz="1800" dirty="0">
                <a:ea typeface="ＭＳ Ｐゴシック" panose="020B0600070205080204" pitchFamily="34" charset="-128"/>
                <a:hlinkClick r:id="rId2"/>
              </a:rPr>
              <a:t>https://www.cnet.com/news/amazon-reportedly-probing-employees-leaking-data-for-bribes/</a:t>
            </a:r>
            <a:r>
              <a:rPr lang="en-US" altLang="en-US" sz="1800" dirty="0">
                <a:ea typeface="ＭＳ Ｐゴシック" panose="020B0600070205080204" pitchFamily="34" charset="-128"/>
              </a:rPr>
              <a:t> </a:t>
            </a:r>
            <a:endParaRPr lang="en-US" altLang="en-US" sz="4000" u="sng" dirty="0">
              <a:ea typeface="ＭＳ Ｐゴシック" panose="020B0600070205080204" pitchFamily="34" charset="-128"/>
            </a:endParaRPr>
          </a:p>
        </p:txBody>
      </p:sp>
      <p:sp>
        <p:nvSpPr>
          <p:cNvPr id="3" name="TextBox 2">
            <a:extLst>
              <a:ext uri="{FF2B5EF4-FFF2-40B4-BE49-F238E27FC236}">
                <a16:creationId xmlns:a16="http://schemas.microsoft.com/office/drawing/2014/main" id="{D7D4F866-7E46-4CE0-8B8A-A6C64EAD4CF9}"/>
              </a:ext>
            </a:extLst>
          </p:cNvPr>
          <p:cNvSpPr txBox="1"/>
          <p:nvPr/>
        </p:nvSpPr>
        <p:spPr>
          <a:xfrm>
            <a:off x="239712" y="1036637"/>
            <a:ext cx="9753600" cy="6555641"/>
          </a:xfrm>
          <a:prstGeom prst="rect">
            <a:avLst/>
          </a:prstGeom>
          <a:noFill/>
        </p:spPr>
        <p:txBody>
          <a:bodyPr wrap="square" rtlCol="0">
            <a:spAutoFit/>
          </a:bodyPr>
          <a:lstStyle/>
          <a:p>
            <a:r>
              <a:rPr lang="en-US" sz="1500" dirty="0"/>
              <a:t>Amazon is investigating reports of employees leaking confidential internal data and offering other services to sellers on its e-commerce platform in exchange for bribes, the </a:t>
            </a:r>
            <a:r>
              <a:rPr lang="en-US" sz="1500" dirty="0">
                <a:hlinkClick r:id="rId3"/>
              </a:rPr>
              <a:t>Wall Street Journal</a:t>
            </a:r>
            <a:r>
              <a:rPr lang="en-US" sz="1500" dirty="0"/>
              <a:t> reported Sunday.</a:t>
            </a:r>
          </a:p>
          <a:p>
            <a:r>
              <a:rPr lang="en-US" sz="1500" dirty="0"/>
              <a:t> </a:t>
            </a:r>
          </a:p>
          <a:p>
            <a:r>
              <a:rPr lang="en-US" sz="1500" dirty="0"/>
              <a:t>Employees at the internet retailer are allegedly selling sales and search information to independent merchants selling products on the site, giving them an edge over competitors in violation of company policy, the newspaper reported. Brokers working as intermediaries for Amazon employees are also offering to delete negative reviews and restore banned accounts, the newspaper said, citing anonymous sellers, brokers and others familiar with the probe. </a:t>
            </a:r>
          </a:p>
          <a:p>
            <a:endParaRPr lang="en-US" sz="1500" dirty="0"/>
          </a:p>
          <a:p>
            <a:r>
              <a:rPr lang="en-US" sz="1500" dirty="0"/>
              <a:t>The investigation began in May after the company was tipped off to the practice taking place in China, where it's said to be most prevalent, the Journal reported.</a:t>
            </a:r>
          </a:p>
          <a:p>
            <a:r>
              <a:rPr lang="en-US" sz="1500" dirty="0"/>
              <a:t> </a:t>
            </a:r>
          </a:p>
          <a:p>
            <a:r>
              <a:rPr lang="en-US" sz="1500" dirty="0"/>
              <a:t>The reports of bribery are the latest challenge Amazon faces in protecting the integrity of its marketplace after working for years to eradicate its sites of fake reviews and counterfeit products. Since 2015, the company has been filing legal actions to fight against scams and </a:t>
            </a:r>
            <a:r>
              <a:rPr lang="en-US" sz="1500" dirty="0">
                <a:hlinkClick r:id="rId4"/>
              </a:rPr>
              <a:t>already sued</a:t>
            </a:r>
            <a:r>
              <a:rPr lang="en-US" sz="1500" dirty="0"/>
              <a:t> more than 1,000 entities involved in allegedly creating fake product reviews on its sites.</a:t>
            </a:r>
          </a:p>
          <a:p>
            <a:endParaRPr lang="en-US" sz="1500" dirty="0"/>
          </a:p>
          <a:p>
            <a:r>
              <a:rPr lang="en-US" sz="1500" dirty="0"/>
              <a:t>Middlemen working for sellers in China who want negative reviews of their products deleted use the messaging service WeChat to identify and approach Amazon employees who want to perform the service in exchange for cash payments from around $80 to more than $2,000, the newspaper reported.</a:t>
            </a:r>
          </a:p>
          <a:p>
            <a:r>
              <a:rPr lang="en-US" sz="1500" dirty="0"/>
              <a:t> </a:t>
            </a:r>
          </a:p>
          <a:p>
            <a:r>
              <a:rPr lang="en-US" sz="1500" dirty="0"/>
              <a:t>Amazon confirmed the investigation's existence Sunday afternoon.</a:t>
            </a:r>
          </a:p>
          <a:p>
            <a:endParaRPr lang="en-US" sz="1500" dirty="0"/>
          </a:p>
          <a:p>
            <a:r>
              <a:rPr lang="en-US" sz="1500" dirty="0"/>
              <a:t>"We hold our employees to a high ethical standard and anyone in violation of our Code faces discipline, including termination and potential legal and criminal penalties," Amazon said in a statement. "In addition, we have zero tolerance for abuse of our systems and if we find bad actors who have engaged in this behavior, we will take swift action against them, including terminating their selling accounts, deleting reviews, withholding funds, and taking legal action."</a:t>
            </a:r>
          </a:p>
        </p:txBody>
      </p:sp>
    </p:spTree>
    <p:extLst>
      <p:ext uri="{BB962C8B-B14F-4D97-AF65-F5344CB8AC3E}">
        <p14:creationId xmlns:p14="http://schemas.microsoft.com/office/powerpoint/2010/main" val="1759786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92111" y="427037"/>
            <a:ext cx="9448801" cy="939800"/>
          </a:xfrm>
        </p:spPr>
        <p:txBody>
          <a:bodyPr/>
          <a:lstStyle/>
          <a:p>
            <a:pPr algn="l"/>
            <a:r>
              <a:rPr lang="en-US" altLang="en-US" sz="2400" dirty="0">
                <a:ea typeface="ＭＳ Ｐゴシック" panose="020B0600070205080204" pitchFamily="34" charset="-128"/>
              </a:rPr>
              <a:t>Technology Current Events: “</a:t>
            </a:r>
            <a:r>
              <a:rPr lang="en-US" sz="2000" dirty="0"/>
              <a:t>The 2008 crisis really did start off worse than the Great Depression”, </a:t>
            </a:r>
            <a:r>
              <a:rPr lang="en-US" sz="2000" u="sng" dirty="0"/>
              <a:t>The Washington Post</a:t>
            </a:r>
            <a:r>
              <a:rPr lang="en-US" sz="2000" dirty="0"/>
              <a:t>, Sept 15, 2018</a:t>
            </a:r>
            <a:r>
              <a:rPr lang="en-US" sz="2000" dirty="0">
                <a:ea typeface="ＭＳ Ｐゴシック" panose="020B0600070205080204" pitchFamily="34" charset="-128"/>
              </a:rPr>
              <a:t>. </a:t>
            </a:r>
            <a:r>
              <a:rPr lang="en-US" altLang="en-US" sz="1800" dirty="0">
                <a:ea typeface="ＭＳ Ｐゴシック" panose="020B0600070205080204" pitchFamily="34" charset="-128"/>
                <a:hlinkClick r:id="rId2"/>
              </a:rPr>
              <a:t>https://www.washingtonpost.com/business/2018/09/15/crisis-really-did-start-off-worse-than-great-depression/?noredirect=on&amp;utm_term=.4bfda900abc3</a:t>
            </a:r>
            <a:r>
              <a:rPr lang="en-US" altLang="en-US" sz="1800" dirty="0">
                <a:ea typeface="ＭＳ Ｐゴシック" panose="020B0600070205080204" pitchFamily="34" charset="-128"/>
              </a:rPr>
              <a:t> </a:t>
            </a:r>
            <a:endParaRPr lang="en-US" altLang="en-US" sz="4000" u="sng" dirty="0">
              <a:ea typeface="ＭＳ Ｐゴシック" panose="020B0600070205080204" pitchFamily="34" charset="-128"/>
            </a:endParaRPr>
          </a:p>
        </p:txBody>
      </p:sp>
      <p:sp>
        <p:nvSpPr>
          <p:cNvPr id="3" name="TextBox 2">
            <a:extLst>
              <a:ext uri="{FF2B5EF4-FFF2-40B4-BE49-F238E27FC236}">
                <a16:creationId xmlns:a16="http://schemas.microsoft.com/office/drawing/2014/main" id="{D7D4F866-7E46-4CE0-8B8A-A6C64EAD4CF9}"/>
              </a:ext>
            </a:extLst>
          </p:cNvPr>
          <p:cNvSpPr txBox="1"/>
          <p:nvPr/>
        </p:nvSpPr>
        <p:spPr>
          <a:xfrm>
            <a:off x="239712" y="1339711"/>
            <a:ext cx="9753600" cy="5909310"/>
          </a:xfrm>
          <a:prstGeom prst="rect">
            <a:avLst/>
          </a:prstGeom>
          <a:noFill/>
        </p:spPr>
        <p:txBody>
          <a:bodyPr wrap="square" rtlCol="0">
            <a:spAutoFit/>
          </a:bodyPr>
          <a:lstStyle/>
          <a:p>
            <a:r>
              <a:rPr lang="en-US" dirty="0"/>
              <a:t>Ten years ago, we were hit by the biggest financial shock in world history, worse even than the Great Depression.</a:t>
            </a:r>
          </a:p>
          <a:p>
            <a:endParaRPr lang="en-US" dirty="0"/>
          </a:p>
          <a:p>
            <a:r>
              <a:rPr lang="en-US" dirty="0"/>
              <a:t>Indeed, during the 1930s, “only” a third of U.S. banks failed, while in 2008, former Federal Reserve chairman Ben S. Bernanke has </a:t>
            </a:r>
            <a:r>
              <a:rPr lang="en-US" dirty="0">
                <a:hlinkClick r:id="rId3"/>
              </a:rPr>
              <a:t>said</a:t>
            </a:r>
            <a:r>
              <a:rPr lang="en-US" dirty="0"/>
              <a:t>, 12 of the country’s 13 largest financial institutions were on the verge of going under when they were bailed out. A big part of the reason things were potentially so much more apocalyptic this time around was that we’d made it easier for bank runs to happen. It used to be that banks just borrowed money from depositors to then lend out themselves, which meant that any kind of panic required people to individually pull their money out. Now, though, many banks borrowed money from markets instead, so they could </a:t>
            </a:r>
            <a:r>
              <a:rPr lang="en-US" i="1" dirty="0"/>
              <a:t>all</a:t>
            </a:r>
            <a:r>
              <a:rPr lang="en-US" dirty="0"/>
              <a:t> go out of business overnight if those broke down — which they did.</a:t>
            </a:r>
          </a:p>
          <a:p>
            <a:endParaRPr lang="en-US" dirty="0"/>
          </a:p>
          <a:p>
            <a:r>
              <a:rPr lang="en-US" dirty="0"/>
              <a:t>So if nothing had been done, almost every major bank would have collapsed, and otherwise solvent companies wouldn’t have been able to borrow the money they needed to meet payrolls or manage the rest of their day-to-day operations. The Fed, then, would have had to go from being the lender of last resort to the lender of </a:t>
            </a:r>
            <a:r>
              <a:rPr lang="en-US" i="1" dirty="0"/>
              <a:t>only</a:t>
            </a:r>
            <a:r>
              <a:rPr lang="en-US" dirty="0"/>
              <a:t> resort — replacing these parts of the financial system itself — just so that we could have continued to have an economy. As it was, simply flirting with this possibility was enough to send the world economy into a free fall.</a:t>
            </a:r>
          </a:p>
          <a:p>
            <a:r>
              <a:rPr lang="en-US" dirty="0"/>
              <a:t> </a:t>
            </a:r>
          </a:p>
          <a:p>
            <a:r>
              <a:rPr lang="en-US" dirty="0"/>
              <a:t>The painful lesson we’ve learned is that it’s impossible to do too much when you’re facing a Great Depression, but that it’s all too easy to do too little.</a:t>
            </a:r>
          </a:p>
        </p:txBody>
      </p:sp>
    </p:spTree>
    <p:extLst>
      <p:ext uri="{BB962C8B-B14F-4D97-AF65-F5344CB8AC3E}">
        <p14:creationId xmlns:p14="http://schemas.microsoft.com/office/powerpoint/2010/main" val="3368777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604838" y="-284163"/>
            <a:ext cx="8866187" cy="1473200"/>
          </a:xfrm>
        </p:spPr>
        <p:txBody>
          <a:bodyPr/>
          <a:lstStyle/>
          <a:p>
            <a:r>
              <a:rPr lang="en-US" altLang="en-US" sz="4409" dirty="0">
                <a:latin typeface="Times New Roman" panose="02020603050405020304" pitchFamily="18" charset="0"/>
                <a:ea typeface="ＭＳ Ｐゴシック" panose="020B0600070205080204" pitchFamily="34" charset="-128"/>
                <a:cs typeface="Times New Roman" panose="02020603050405020304" pitchFamily="18" charset="0"/>
              </a:rPr>
              <a:t>Project Management</a:t>
            </a:r>
          </a:p>
        </p:txBody>
      </p:sp>
      <p:sp>
        <p:nvSpPr>
          <p:cNvPr id="30723" name="Content Placeholder 2"/>
          <p:cNvSpPr>
            <a:spLocks noGrp="1"/>
          </p:cNvSpPr>
          <p:nvPr>
            <p:ph sz="quarter" idx="1"/>
          </p:nvPr>
        </p:nvSpPr>
        <p:spPr>
          <a:xfrm>
            <a:off x="504507" y="1763924"/>
            <a:ext cx="9071610" cy="4703798"/>
          </a:xfrm>
        </p:spPr>
        <p:txBody>
          <a:bodyPr/>
          <a:lstStyle/>
          <a:p>
            <a:pPr lvl="1"/>
            <a:r>
              <a:rPr lang="en-US" altLang="en-US" sz="3968" dirty="0">
                <a:latin typeface="Times New Roman" panose="02020603050405020304" pitchFamily="18" charset="0"/>
                <a:ea typeface="ＭＳ Ｐゴシック" panose="020B0600070205080204" pitchFamily="34" charset="-128"/>
                <a:cs typeface="Times New Roman" panose="02020603050405020304" pitchFamily="18" charset="0"/>
              </a:rPr>
              <a:t>What is a Project/Project Management</a:t>
            </a:r>
          </a:p>
          <a:p>
            <a:pPr lvl="1"/>
            <a:r>
              <a:rPr lang="en-US" altLang="en-US" sz="3968" dirty="0">
                <a:latin typeface="Times New Roman" panose="02020603050405020304" pitchFamily="18" charset="0"/>
                <a:ea typeface="ＭＳ Ｐゴシック" panose="020B0600070205080204" pitchFamily="34" charset="-128"/>
                <a:cs typeface="Times New Roman" panose="02020603050405020304" pitchFamily="18" charset="0"/>
              </a:rPr>
              <a:t>Project Life Cycle</a:t>
            </a:r>
          </a:p>
          <a:p>
            <a:pPr lvl="1"/>
            <a:r>
              <a:rPr lang="en-US" altLang="en-US" sz="3968" dirty="0">
                <a:latin typeface="Times New Roman" panose="02020603050405020304" pitchFamily="18" charset="0"/>
                <a:ea typeface="ＭＳ Ｐゴシック" panose="020B0600070205080204" pitchFamily="34" charset="-128"/>
                <a:cs typeface="Times New Roman" panose="02020603050405020304" pitchFamily="18" charset="0"/>
              </a:rPr>
              <a:t>Systems Development Life Cycle</a:t>
            </a:r>
          </a:p>
          <a:p>
            <a:pPr lvl="1"/>
            <a:r>
              <a:rPr lang="en-US" altLang="en-US" sz="3968" dirty="0">
                <a:latin typeface="Times New Roman" panose="02020603050405020304" pitchFamily="18" charset="0"/>
                <a:ea typeface="ＭＳ Ｐゴシック" panose="020B0600070205080204" pitchFamily="34" charset="-128"/>
                <a:cs typeface="Times New Roman" panose="02020603050405020304" pitchFamily="18" charset="0"/>
              </a:rPr>
              <a:t>Project Planning: Scope and Work Breakdown Structure (WBS)</a:t>
            </a:r>
          </a:p>
          <a:p>
            <a:pPr lvl="1"/>
            <a:r>
              <a:rPr lang="en-US" altLang="en-US" sz="3968" dirty="0">
                <a:latin typeface="Times New Roman" panose="02020603050405020304" pitchFamily="18" charset="0"/>
                <a:ea typeface="ＭＳ Ｐゴシック" panose="020B0600070205080204" pitchFamily="34" charset="-128"/>
                <a:cs typeface="Times New Roman" panose="02020603050405020304" pitchFamily="18" charset="0"/>
              </a:rPr>
              <a:t>Project Planning: Schedule and Budget</a:t>
            </a:r>
          </a:p>
          <a:p>
            <a:pPr lvl="1"/>
            <a:r>
              <a:rPr lang="en-US" altLang="en-US" sz="3968" dirty="0">
                <a:latin typeface="Times New Roman" panose="02020603050405020304" pitchFamily="18" charset="0"/>
                <a:ea typeface="ＭＳ Ｐゴシック" panose="020B0600070205080204" pitchFamily="34" charset="-128"/>
                <a:cs typeface="Times New Roman" panose="02020603050405020304" pitchFamily="18" charset="0"/>
              </a:rPr>
              <a:t>Project Portfolio Management</a:t>
            </a:r>
          </a:p>
        </p:txBody>
      </p:sp>
    </p:spTree>
    <p:extLst>
      <p:ext uri="{BB962C8B-B14F-4D97-AF65-F5344CB8AC3E}">
        <p14:creationId xmlns:p14="http://schemas.microsoft.com/office/powerpoint/2010/main" val="187076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0"/>
            <a:ext cx="10080625" cy="915988"/>
          </a:xfrm>
        </p:spPr>
        <p:txBody>
          <a:bodyPr/>
          <a:lstStyle/>
          <a:p>
            <a:pPr eaLnBrk="1" hangingPunct="1"/>
            <a:r>
              <a:rPr lang="en-US" sz="3200" dirty="0">
                <a:latin typeface="News Gothic MT" charset="0"/>
                <a:ea typeface="ＭＳ Ｐゴシック" charset="0"/>
              </a:rPr>
              <a:t>What is a Project?</a:t>
            </a:r>
          </a:p>
        </p:txBody>
      </p:sp>
      <p:sp>
        <p:nvSpPr>
          <p:cNvPr id="4100" name="Rectangle 3"/>
          <p:cNvSpPr>
            <a:spLocks noGrp="1" noChangeArrowheads="1"/>
          </p:cNvSpPr>
          <p:nvPr>
            <p:ph type="body" idx="1"/>
          </p:nvPr>
        </p:nvSpPr>
        <p:spPr>
          <a:xfrm>
            <a:off x="749300" y="1301750"/>
            <a:ext cx="8939213" cy="4535488"/>
          </a:xfrm>
        </p:spPr>
        <p:txBody>
          <a:bodyPr/>
          <a:lstStyle/>
          <a:p>
            <a:pPr marL="377825" indent="-377825" eaLnBrk="1" hangingPunct="1"/>
            <a:r>
              <a:rPr lang="en-US" sz="2400" dirty="0">
                <a:latin typeface="Tahoma" charset="0"/>
                <a:ea typeface="ＭＳ Ｐゴシック" charset="0"/>
              </a:rPr>
              <a:t>The Project Management Institute defines a project as:</a:t>
            </a:r>
          </a:p>
          <a:p>
            <a:pPr marL="749300" lvl="1" indent="-377825" eaLnBrk="1" hangingPunct="1"/>
            <a:r>
              <a:rPr lang="en-US" dirty="0"/>
              <a:t>“a </a:t>
            </a:r>
            <a:r>
              <a:rPr lang="en-US" b="1" dirty="0"/>
              <a:t>temporary</a:t>
            </a:r>
            <a:r>
              <a:rPr lang="en-US" dirty="0"/>
              <a:t> endeavor undertaken to create a </a:t>
            </a:r>
            <a:r>
              <a:rPr lang="en-US" b="1" dirty="0"/>
              <a:t>unique</a:t>
            </a:r>
            <a:r>
              <a:rPr lang="en-US" dirty="0"/>
              <a:t> product, service or result.”</a:t>
            </a:r>
            <a:endParaRPr lang="en-US" dirty="0">
              <a:latin typeface="Tahoma" charset="0"/>
              <a:ea typeface="ＭＳ Ｐゴシック" charset="0"/>
            </a:endParaRPr>
          </a:p>
          <a:p>
            <a:pPr marL="377825" indent="-377825" eaLnBrk="1" hangingPunct="1"/>
            <a:r>
              <a:rPr lang="en-US" sz="2400" dirty="0">
                <a:latin typeface="Tahoma" charset="0"/>
                <a:ea typeface="ＭＳ Ｐゴシック" charset="0"/>
              </a:rPr>
              <a:t>A project is </a:t>
            </a:r>
            <a:r>
              <a:rPr lang="en-US" sz="2400" b="1" dirty="0">
                <a:latin typeface="Tahoma" charset="0"/>
                <a:ea typeface="ＭＳ Ｐゴシック" charset="0"/>
              </a:rPr>
              <a:t>temporary</a:t>
            </a:r>
            <a:r>
              <a:rPr lang="en-US" sz="2400" dirty="0">
                <a:latin typeface="Tahoma" charset="0"/>
                <a:ea typeface="ＭＳ Ｐゴシック" charset="0"/>
              </a:rPr>
              <a:t> in that it has a defined beginning and end in time, and therefore defined scope and resources.</a:t>
            </a:r>
          </a:p>
          <a:p>
            <a:pPr marL="377825" indent="-377825" eaLnBrk="1" hangingPunct="1"/>
            <a:r>
              <a:rPr lang="en-US" sz="2400" dirty="0">
                <a:latin typeface="Tahoma" charset="0"/>
                <a:ea typeface="ＭＳ Ｐゴシック" charset="0"/>
              </a:rPr>
              <a:t>A project is </a:t>
            </a:r>
            <a:r>
              <a:rPr lang="en-US" sz="2400" b="1" dirty="0">
                <a:latin typeface="Tahoma" charset="0"/>
                <a:ea typeface="ＭＳ Ｐゴシック" charset="0"/>
              </a:rPr>
              <a:t>unique</a:t>
            </a:r>
            <a:r>
              <a:rPr lang="en-US" sz="2400" dirty="0">
                <a:latin typeface="Tahoma" charset="0"/>
                <a:ea typeface="ＭＳ Ｐゴシック" charset="0"/>
              </a:rPr>
              <a:t> in that it is not a routine operation, but a specific set of operations designed to accomplish a singular goal.</a:t>
            </a:r>
            <a:br>
              <a:rPr lang="en-US" sz="2400" dirty="0">
                <a:latin typeface="Tahoma" charset="0"/>
                <a:ea typeface="ＭＳ Ｐゴシック" charset="0"/>
              </a:rPr>
            </a:br>
            <a:endParaRPr lang="en-US" sz="2400" dirty="0">
              <a:latin typeface="Tahoma" charset="0"/>
              <a:ea typeface="ＭＳ Ｐゴシック" charset="0"/>
            </a:endParaRPr>
          </a:p>
          <a:p>
            <a:pPr marL="377825" indent="-377825" eaLnBrk="1" hangingPunct="1"/>
            <a:r>
              <a:rPr lang="en-US" sz="2400" dirty="0">
                <a:latin typeface="Tahoma" charset="0"/>
                <a:ea typeface="ＭＳ Ｐゴシック" charset="0"/>
              </a:rPr>
              <a:t>Different from processes and operations:</a:t>
            </a:r>
          </a:p>
          <a:p>
            <a:pPr marL="749300" lvl="1" indent="-377825" eaLnBrk="1" hangingPunct="1"/>
            <a:r>
              <a:rPr lang="en-US" sz="2200" dirty="0">
                <a:latin typeface="Tahoma" charset="0"/>
                <a:ea typeface="ＭＳ Ｐゴシック" charset="0"/>
              </a:rPr>
              <a:t>No predetermined end</a:t>
            </a:r>
          </a:p>
          <a:p>
            <a:pPr marL="749300" lvl="1" indent="-377825" eaLnBrk="1" hangingPunct="1"/>
            <a:r>
              <a:rPr lang="en-US" sz="2200" dirty="0">
                <a:latin typeface="Tahoma" charset="0"/>
                <a:ea typeface="ＭＳ Ｐゴシック" charset="0"/>
              </a:rPr>
              <a:t>Repetitively produce same product or service</a:t>
            </a:r>
          </a:p>
        </p:txBody>
      </p:sp>
      <p:sp>
        <p:nvSpPr>
          <p:cNvPr id="2" name="Slide Number Placeholder 1">
            <a:extLst>
              <a:ext uri="{FF2B5EF4-FFF2-40B4-BE49-F238E27FC236}">
                <a16:creationId xmlns:a16="http://schemas.microsoft.com/office/drawing/2014/main" id="{C1616990-FA78-A646-9C6A-AFDBF66CB3A5}"/>
              </a:ext>
            </a:extLst>
          </p:cNvPr>
          <p:cNvSpPr>
            <a:spLocks noGrp="1"/>
          </p:cNvSpPr>
          <p:nvPr>
            <p:ph type="sldNum" sz="quarter" idx="12"/>
          </p:nvPr>
        </p:nvSpPr>
        <p:spPr/>
        <p:txBody>
          <a:bodyPr/>
          <a:lstStyle/>
          <a:p>
            <a:fld id="{9ED71C0B-31B1-A04F-9192-3F759AC0FC25}" type="slidenum">
              <a:rPr lang="en-GB" altLang="en-US" smtClean="0"/>
              <a:pPr/>
              <a:t>17</a:t>
            </a:fld>
            <a:endParaRPr lang="en-GB" altLang="en-US" dirty="0"/>
          </a:p>
        </p:txBody>
      </p:sp>
    </p:spTree>
    <p:extLst>
      <p:ext uri="{BB962C8B-B14F-4D97-AF65-F5344CB8AC3E}">
        <p14:creationId xmlns:p14="http://schemas.microsoft.com/office/powerpoint/2010/main" val="377237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00">
                                            <p:txEl>
                                              <p:pRg st="0" end="0"/>
                                            </p:txEl>
                                          </p:spTgt>
                                        </p:tgtEl>
                                        <p:attrNameLst>
                                          <p:attrName>style.visibility</p:attrName>
                                        </p:attrNameLst>
                                      </p:cBhvr>
                                      <p:to>
                                        <p:strVal val="visible"/>
                                      </p:to>
                                    </p:set>
                                    <p:anim calcmode="lin" valueType="num">
                                      <p:cBhvr additive="base">
                                        <p:cTn id="7" dur="500" fill="hold"/>
                                        <p:tgtEl>
                                          <p:spTgt spid="410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0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100">
                                            <p:txEl>
                                              <p:pRg st="1" end="1"/>
                                            </p:txEl>
                                          </p:spTgt>
                                        </p:tgtEl>
                                        <p:attrNameLst>
                                          <p:attrName>style.visibility</p:attrName>
                                        </p:attrNameLst>
                                      </p:cBhvr>
                                      <p:to>
                                        <p:strVal val="visible"/>
                                      </p:to>
                                    </p:set>
                                    <p:anim calcmode="lin" valueType="num">
                                      <p:cBhvr additive="base">
                                        <p:cTn id="11" dur="500" fill="hold"/>
                                        <p:tgtEl>
                                          <p:spTgt spid="410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10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100">
                                            <p:txEl>
                                              <p:pRg st="2" end="2"/>
                                            </p:txEl>
                                          </p:spTgt>
                                        </p:tgtEl>
                                        <p:attrNameLst>
                                          <p:attrName>style.visibility</p:attrName>
                                        </p:attrNameLst>
                                      </p:cBhvr>
                                      <p:to>
                                        <p:strVal val="visible"/>
                                      </p:to>
                                    </p:set>
                                    <p:anim calcmode="lin" valueType="num">
                                      <p:cBhvr additive="base">
                                        <p:cTn id="17" dur="500" fill="hold"/>
                                        <p:tgtEl>
                                          <p:spTgt spid="4100">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100">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100">
                                            <p:txEl>
                                              <p:pRg st="3" end="3"/>
                                            </p:txEl>
                                          </p:spTgt>
                                        </p:tgtEl>
                                        <p:attrNameLst>
                                          <p:attrName>style.visibility</p:attrName>
                                        </p:attrNameLst>
                                      </p:cBhvr>
                                      <p:to>
                                        <p:strVal val="visible"/>
                                      </p:to>
                                    </p:set>
                                    <p:anim calcmode="lin" valueType="num">
                                      <p:cBhvr additive="base">
                                        <p:cTn id="21" dur="500" fill="hold"/>
                                        <p:tgtEl>
                                          <p:spTgt spid="4100">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10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100">
                                            <p:txEl>
                                              <p:pRg st="4" end="4"/>
                                            </p:txEl>
                                          </p:spTgt>
                                        </p:tgtEl>
                                        <p:attrNameLst>
                                          <p:attrName>style.visibility</p:attrName>
                                        </p:attrNameLst>
                                      </p:cBhvr>
                                      <p:to>
                                        <p:strVal val="visible"/>
                                      </p:to>
                                    </p:set>
                                    <p:anim calcmode="lin" valueType="num">
                                      <p:cBhvr additive="base">
                                        <p:cTn id="27" dur="500" fill="hold"/>
                                        <p:tgtEl>
                                          <p:spTgt spid="4100">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100">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100">
                                            <p:txEl>
                                              <p:pRg st="5" end="5"/>
                                            </p:txEl>
                                          </p:spTgt>
                                        </p:tgtEl>
                                        <p:attrNameLst>
                                          <p:attrName>style.visibility</p:attrName>
                                        </p:attrNameLst>
                                      </p:cBhvr>
                                      <p:to>
                                        <p:strVal val="visible"/>
                                      </p:to>
                                    </p:set>
                                    <p:anim calcmode="lin" valueType="num">
                                      <p:cBhvr additive="base">
                                        <p:cTn id="31" dur="500" fill="hold"/>
                                        <p:tgtEl>
                                          <p:spTgt spid="4100">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100">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100">
                                            <p:txEl>
                                              <p:pRg st="6" end="6"/>
                                            </p:txEl>
                                          </p:spTgt>
                                        </p:tgtEl>
                                        <p:attrNameLst>
                                          <p:attrName>style.visibility</p:attrName>
                                        </p:attrNameLst>
                                      </p:cBhvr>
                                      <p:to>
                                        <p:strVal val="visible"/>
                                      </p:to>
                                    </p:set>
                                    <p:anim calcmode="lin" valueType="num">
                                      <p:cBhvr additive="base">
                                        <p:cTn id="35" dur="500" fill="hold"/>
                                        <p:tgtEl>
                                          <p:spTgt spid="4100">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10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0"/>
            <a:ext cx="10080625" cy="915988"/>
          </a:xfrm>
        </p:spPr>
        <p:txBody>
          <a:bodyPr/>
          <a:lstStyle/>
          <a:p>
            <a:pPr eaLnBrk="1" hangingPunct="1"/>
            <a:r>
              <a:rPr lang="en-US" sz="3200" dirty="0">
                <a:latin typeface="News Gothic MT" charset="0"/>
                <a:ea typeface="ＭＳ Ｐゴシック" charset="0"/>
              </a:rPr>
              <a:t>What is Project Management?</a:t>
            </a:r>
          </a:p>
        </p:txBody>
      </p:sp>
      <p:sp>
        <p:nvSpPr>
          <p:cNvPr id="4100" name="Rectangle 3"/>
          <p:cNvSpPr>
            <a:spLocks noGrp="1" noChangeArrowheads="1"/>
          </p:cNvSpPr>
          <p:nvPr>
            <p:ph type="body" idx="1"/>
          </p:nvPr>
        </p:nvSpPr>
        <p:spPr>
          <a:xfrm>
            <a:off x="749300" y="1301750"/>
            <a:ext cx="8939213" cy="4535488"/>
          </a:xfrm>
        </p:spPr>
        <p:txBody>
          <a:bodyPr/>
          <a:lstStyle/>
          <a:p>
            <a:pPr marL="377825" indent="-377825" eaLnBrk="1" hangingPunct="1"/>
            <a:r>
              <a:rPr lang="en-US" sz="2400" dirty="0">
                <a:latin typeface="Tahoma" charset="0"/>
                <a:ea typeface="ＭＳ Ｐゴシック" charset="0"/>
              </a:rPr>
              <a:t>The Project Management Institute defines project management as:</a:t>
            </a:r>
          </a:p>
          <a:p>
            <a:pPr marL="749300" lvl="1" indent="-377825" eaLnBrk="1" hangingPunct="1"/>
            <a:r>
              <a:rPr lang="en-US" dirty="0"/>
              <a:t>“the application of knowledge, skills, tools, and techniques to project activities to meet the project requirements.”</a:t>
            </a:r>
          </a:p>
          <a:p>
            <a:pPr marL="377825" indent="-377825" eaLnBrk="1" hangingPunct="1"/>
            <a:r>
              <a:rPr lang="en-US" sz="2400" dirty="0">
                <a:latin typeface="Tahoma" charset="0"/>
                <a:ea typeface="ＭＳ Ｐゴシック" charset="0"/>
              </a:rPr>
              <a:t>In practice we often define as:</a:t>
            </a:r>
          </a:p>
          <a:p>
            <a:pPr marL="749300" lvl="1" indent="-377825" eaLnBrk="1" hangingPunct="1"/>
            <a:r>
              <a:rPr lang="en-US" dirty="0"/>
              <a:t>“the application of knowledge, skills, tools, and techniques to project activities to meet </a:t>
            </a:r>
            <a:r>
              <a:rPr lang="en-US" b="1" dirty="0"/>
              <a:t>or exceed</a:t>
            </a:r>
            <a:r>
              <a:rPr lang="en-US" dirty="0"/>
              <a:t> </a:t>
            </a:r>
            <a:r>
              <a:rPr lang="en-US" strike="sngStrike" dirty="0"/>
              <a:t>the project requirements</a:t>
            </a:r>
            <a:r>
              <a:rPr lang="en-US" dirty="0"/>
              <a:t> </a:t>
            </a:r>
            <a:r>
              <a:rPr lang="en-US" b="1" dirty="0"/>
              <a:t>stakeholder needs and expectations</a:t>
            </a:r>
            <a:r>
              <a:rPr lang="en-US" dirty="0"/>
              <a:t>.”</a:t>
            </a:r>
          </a:p>
          <a:p>
            <a:pPr marL="749300" lvl="1" indent="-377825" eaLnBrk="1" hangingPunct="1"/>
            <a:endParaRPr lang="en-US" dirty="0"/>
          </a:p>
          <a:p>
            <a:pPr marL="1060450" lvl="2" indent="-377825" eaLnBrk="1" hangingPunct="1"/>
            <a:r>
              <a:rPr lang="en-US" dirty="0"/>
              <a:t>Needs = identified requirements</a:t>
            </a:r>
          </a:p>
          <a:p>
            <a:pPr marL="1060450" lvl="2" indent="-377825" eaLnBrk="1" hangingPunct="1"/>
            <a:r>
              <a:rPr lang="en-US" dirty="0"/>
              <a:t>Expectations = unidentified requirements</a:t>
            </a:r>
          </a:p>
          <a:p>
            <a:pPr marL="1060450" lvl="2" indent="-377825" eaLnBrk="1" hangingPunct="1"/>
            <a:endParaRPr lang="en-US" dirty="0"/>
          </a:p>
          <a:p>
            <a:pPr marL="749300" lvl="1" indent="-377825" eaLnBrk="1" hangingPunct="1"/>
            <a:endParaRPr lang="en-US" dirty="0">
              <a:latin typeface="Tahoma" charset="0"/>
              <a:ea typeface="ＭＳ Ｐゴシック" charset="0"/>
            </a:endParaRPr>
          </a:p>
        </p:txBody>
      </p:sp>
      <p:sp>
        <p:nvSpPr>
          <p:cNvPr id="2" name="Slide Number Placeholder 1">
            <a:extLst>
              <a:ext uri="{FF2B5EF4-FFF2-40B4-BE49-F238E27FC236}">
                <a16:creationId xmlns:a16="http://schemas.microsoft.com/office/drawing/2014/main" id="{C1616990-FA78-A646-9C6A-AFDBF66CB3A5}"/>
              </a:ext>
            </a:extLst>
          </p:cNvPr>
          <p:cNvSpPr>
            <a:spLocks noGrp="1"/>
          </p:cNvSpPr>
          <p:nvPr>
            <p:ph type="sldNum" sz="quarter" idx="12"/>
          </p:nvPr>
        </p:nvSpPr>
        <p:spPr/>
        <p:txBody>
          <a:bodyPr/>
          <a:lstStyle/>
          <a:p>
            <a:fld id="{9ED71C0B-31B1-A04F-9192-3F759AC0FC25}" type="slidenum">
              <a:rPr lang="en-GB" altLang="en-US" smtClean="0"/>
              <a:pPr/>
              <a:t>18</a:t>
            </a:fld>
            <a:endParaRPr lang="en-GB" altLang="en-US" dirty="0"/>
          </a:p>
        </p:txBody>
      </p:sp>
    </p:spTree>
    <p:extLst>
      <p:ext uri="{BB962C8B-B14F-4D97-AF65-F5344CB8AC3E}">
        <p14:creationId xmlns:p14="http://schemas.microsoft.com/office/powerpoint/2010/main" val="23821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00">
                                            <p:txEl>
                                              <p:pRg st="0" end="0"/>
                                            </p:txEl>
                                          </p:spTgt>
                                        </p:tgtEl>
                                        <p:attrNameLst>
                                          <p:attrName>style.visibility</p:attrName>
                                        </p:attrNameLst>
                                      </p:cBhvr>
                                      <p:to>
                                        <p:strVal val="visible"/>
                                      </p:to>
                                    </p:set>
                                    <p:anim calcmode="lin" valueType="num">
                                      <p:cBhvr additive="base">
                                        <p:cTn id="7" dur="500" fill="hold"/>
                                        <p:tgtEl>
                                          <p:spTgt spid="410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0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100">
                                            <p:txEl>
                                              <p:pRg st="1" end="1"/>
                                            </p:txEl>
                                          </p:spTgt>
                                        </p:tgtEl>
                                        <p:attrNameLst>
                                          <p:attrName>style.visibility</p:attrName>
                                        </p:attrNameLst>
                                      </p:cBhvr>
                                      <p:to>
                                        <p:strVal val="visible"/>
                                      </p:to>
                                    </p:set>
                                    <p:anim calcmode="lin" valueType="num">
                                      <p:cBhvr additive="base">
                                        <p:cTn id="11" dur="500" fill="hold"/>
                                        <p:tgtEl>
                                          <p:spTgt spid="410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10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100">
                                            <p:txEl>
                                              <p:pRg st="2" end="2"/>
                                            </p:txEl>
                                          </p:spTgt>
                                        </p:tgtEl>
                                        <p:attrNameLst>
                                          <p:attrName>style.visibility</p:attrName>
                                        </p:attrNameLst>
                                      </p:cBhvr>
                                      <p:to>
                                        <p:strVal val="visible"/>
                                      </p:to>
                                    </p:set>
                                    <p:anim calcmode="lin" valueType="num">
                                      <p:cBhvr additive="base">
                                        <p:cTn id="17" dur="500" fill="hold"/>
                                        <p:tgtEl>
                                          <p:spTgt spid="4100">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100">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100">
                                            <p:txEl>
                                              <p:pRg st="3" end="3"/>
                                            </p:txEl>
                                          </p:spTgt>
                                        </p:tgtEl>
                                        <p:attrNameLst>
                                          <p:attrName>style.visibility</p:attrName>
                                        </p:attrNameLst>
                                      </p:cBhvr>
                                      <p:to>
                                        <p:strVal val="visible"/>
                                      </p:to>
                                    </p:set>
                                    <p:anim calcmode="lin" valueType="num">
                                      <p:cBhvr additive="base">
                                        <p:cTn id="21" dur="500" fill="hold"/>
                                        <p:tgtEl>
                                          <p:spTgt spid="4100">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100">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100">
                                            <p:txEl>
                                              <p:pRg st="5" end="5"/>
                                            </p:txEl>
                                          </p:spTgt>
                                        </p:tgtEl>
                                        <p:attrNameLst>
                                          <p:attrName>style.visibility</p:attrName>
                                        </p:attrNameLst>
                                      </p:cBhvr>
                                      <p:to>
                                        <p:strVal val="visible"/>
                                      </p:to>
                                    </p:set>
                                    <p:anim calcmode="lin" valueType="num">
                                      <p:cBhvr additive="base">
                                        <p:cTn id="25" dur="500" fill="hold"/>
                                        <p:tgtEl>
                                          <p:spTgt spid="4100">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00">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100">
                                            <p:txEl>
                                              <p:pRg st="6" end="6"/>
                                            </p:txEl>
                                          </p:spTgt>
                                        </p:tgtEl>
                                        <p:attrNameLst>
                                          <p:attrName>style.visibility</p:attrName>
                                        </p:attrNameLst>
                                      </p:cBhvr>
                                      <p:to>
                                        <p:strVal val="visible"/>
                                      </p:to>
                                    </p:set>
                                    <p:anim calcmode="lin" valueType="num">
                                      <p:cBhvr additive="base">
                                        <p:cTn id="29" dur="500" fill="hold"/>
                                        <p:tgtEl>
                                          <p:spTgt spid="4100">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10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0"/>
            <a:ext cx="10080625" cy="915988"/>
          </a:xfrm>
        </p:spPr>
        <p:txBody>
          <a:bodyPr/>
          <a:lstStyle/>
          <a:p>
            <a:pPr eaLnBrk="1" hangingPunct="1"/>
            <a:r>
              <a:rPr lang="en-US" sz="3200" dirty="0">
                <a:latin typeface="News Gothic MT" charset="0"/>
                <a:ea typeface="ＭＳ Ｐゴシック" charset="0"/>
              </a:rPr>
              <a:t>History of Project Management</a:t>
            </a:r>
          </a:p>
        </p:txBody>
      </p:sp>
      <p:sp>
        <p:nvSpPr>
          <p:cNvPr id="2" name="Slide Number Placeholder 1">
            <a:extLst>
              <a:ext uri="{FF2B5EF4-FFF2-40B4-BE49-F238E27FC236}">
                <a16:creationId xmlns:a16="http://schemas.microsoft.com/office/drawing/2014/main" id="{C1616990-FA78-A646-9C6A-AFDBF66CB3A5}"/>
              </a:ext>
            </a:extLst>
          </p:cNvPr>
          <p:cNvSpPr>
            <a:spLocks noGrp="1"/>
          </p:cNvSpPr>
          <p:nvPr>
            <p:ph type="sldNum" sz="quarter" idx="12"/>
          </p:nvPr>
        </p:nvSpPr>
        <p:spPr/>
        <p:txBody>
          <a:bodyPr/>
          <a:lstStyle/>
          <a:p>
            <a:fld id="{9ED71C0B-31B1-A04F-9192-3F759AC0FC25}" type="slidenum">
              <a:rPr lang="en-GB" altLang="en-US" smtClean="0"/>
              <a:pPr/>
              <a:t>19</a:t>
            </a:fld>
            <a:endParaRPr lang="en-GB" altLang="en-US" dirty="0"/>
          </a:p>
        </p:txBody>
      </p:sp>
      <p:pic>
        <p:nvPicPr>
          <p:cNvPr id="11" name="Content Placeholder 10">
            <a:extLst>
              <a:ext uri="{FF2B5EF4-FFF2-40B4-BE49-F238E27FC236}">
                <a16:creationId xmlns:a16="http://schemas.microsoft.com/office/drawing/2014/main" id="{3A7E1796-0276-0942-9D8B-5C85135A99EF}"/>
              </a:ext>
            </a:extLst>
          </p:cNvPr>
          <p:cNvPicPr>
            <a:picLocks noGrp="1" noChangeAspect="1"/>
          </p:cNvPicPr>
          <p:nvPr>
            <p:ph idx="1"/>
          </p:nvPr>
        </p:nvPicPr>
        <p:blipFill>
          <a:blip r:embed="rId3"/>
          <a:stretch>
            <a:fillRect/>
          </a:stretch>
        </p:blipFill>
        <p:spPr>
          <a:xfrm>
            <a:off x="163512" y="1265237"/>
            <a:ext cx="9753600" cy="5010844"/>
          </a:xfrm>
        </p:spPr>
      </p:pic>
    </p:spTree>
    <p:extLst>
      <p:ext uri="{BB962C8B-B14F-4D97-AF65-F5344CB8AC3E}">
        <p14:creationId xmlns:p14="http://schemas.microsoft.com/office/powerpoint/2010/main" val="128422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F7F0E2C-A18E-4383-A078-5581D5701770}"/>
              </a:ext>
            </a:extLst>
          </p:cNvPr>
          <p:cNvSpPr>
            <a:spLocks noGrp="1" noChangeArrowheads="1"/>
          </p:cNvSpPr>
          <p:nvPr>
            <p:ph type="title"/>
          </p:nvPr>
        </p:nvSpPr>
        <p:spPr/>
        <p:txBody>
          <a:bodyPr/>
          <a:lstStyle/>
          <a:p>
            <a:pPr eaLnBrk="1" hangingPunct="1">
              <a:defRPr/>
            </a:pPr>
            <a:r>
              <a:rPr lang="en-US" altLang="en-US" sz="3968" dirty="0"/>
              <a:t>Managing IT Resources</a:t>
            </a:r>
            <a:br>
              <a:rPr lang="en-US" altLang="en-US" sz="3968" dirty="0"/>
            </a:br>
            <a:r>
              <a:rPr lang="en-US" altLang="en-US" sz="3968" dirty="0"/>
              <a:t>Class Outline: Mon, Sept 17, 2018</a:t>
            </a:r>
          </a:p>
        </p:txBody>
      </p:sp>
      <p:sp>
        <p:nvSpPr>
          <p:cNvPr id="6147" name="Rectangle 3">
            <a:extLst>
              <a:ext uri="{FF2B5EF4-FFF2-40B4-BE49-F238E27FC236}">
                <a16:creationId xmlns:a16="http://schemas.microsoft.com/office/drawing/2014/main" id="{31FF32C9-E951-4F7B-B228-5D72CCC2D9FB}"/>
              </a:ext>
            </a:extLst>
          </p:cNvPr>
          <p:cNvSpPr>
            <a:spLocks noGrp="1"/>
          </p:cNvSpPr>
          <p:nvPr>
            <p:ph idx="1"/>
          </p:nvPr>
        </p:nvSpPr>
        <p:spPr>
          <a:xfrm>
            <a:off x="1077913" y="2098675"/>
            <a:ext cx="8666162" cy="5795963"/>
          </a:xfrm>
        </p:spPr>
        <p:txBody>
          <a:bodyPr/>
          <a:lstStyle/>
          <a:p>
            <a:pPr eaLnBrk="1" hangingPunct="1">
              <a:lnSpc>
                <a:spcPct val="80000"/>
              </a:lnSpc>
            </a:pPr>
            <a:r>
              <a:rPr lang="en-US" altLang="en-US" dirty="0">
                <a:solidFill>
                  <a:schemeClr val="tx1"/>
                </a:solidFill>
                <a:ea typeface="ＭＳ Ｐゴシック" panose="020B0600070205080204" pitchFamily="34" charset="-128"/>
              </a:rPr>
              <a:t>Gamma Nu Eta Company Expose Invitation</a:t>
            </a:r>
          </a:p>
          <a:p>
            <a:pPr lvl="1" eaLnBrk="1" hangingPunct="1">
              <a:lnSpc>
                <a:spcPct val="80000"/>
              </a:lnSpc>
            </a:pPr>
            <a:r>
              <a:rPr lang="en-US" altLang="en-US" dirty="0">
                <a:solidFill>
                  <a:schemeClr val="tx1"/>
                </a:solidFill>
                <a:ea typeface="ＭＳ Ｐゴシック" panose="020B0600070205080204" pitchFamily="34" charset="-128"/>
              </a:rPr>
              <a:t>Collin Jones</a:t>
            </a:r>
          </a:p>
          <a:p>
            <a:pPr eaLnBrk="1" hangingPunct="1">
              <a:lnSpc>
                <a:spcPct val="80000"/>
              </a:lnSpc>
            </a:pPr>
            <a:r>
              <a:rPr lang="en-US" altLang="en-US" dirty="0">
                <a:solidFill>
                  <a:schemeClr val="tx1"/>
                </a:solidFill>
                <a:ea typeface="ＭＳ Ｐゴシック" panose="020B0600070205080204" pitchFamily="34" charset="-128"/>
              </a:rPr>
              <a:t>Term Projects</a:t>
            </a:r>
          </a:p>
          <a:p>
            <a:pPr eaLnBrk="1" hangingPunct="1">
              <a:lnSpc>
                <a:spcPct val="80000"/>
              </a:lnSpc>
            </a:pPr>
            <a:r>
              <a:rPr lang="en-US" altLang="en-US" dirty="0">
                <a:solidFill>
                  <a:srgbClr val="FF0000"/>
                </a:solidFill>
                <a:ea typeface="ＭＳ Ｐゴシック" panose="020B0600070205080204" pitchFamily="34" charset="-128"/>
              </a:rPr>
              <a:t>Submit Team Project Draft CBA by 9 PM tonight Sept 17</a:t>
            </a:r>
          </a:p>
          <a:p>
            <a:pPr eaLnBrk="1" hangingPunct="1">
              <a:lnSpc>
                <a:spcPct val="80000"/>
              </a:lnSpc>
            </a:pPr>
            <a:r>
              <a:rPr lang="en-US" altLang="en-US" dirty="0">
                <a:ea typeface="ＭＳ Ｐゴシック" panose="020B0600070205080204" pitchFamily="34" charset="-128"/>
              </a:rPr>
              <a:t>Quiz on today’s readings (current events &amp; project management) and CBA</a:t>
            </a:r>
          </a:p>
          <a:p>
            <a:pPr eaLnBrk="1" hangingPunct="1">
              <a:lnSpc>
                <a:spcPct val="80000"/>
              </a:lnSpc>
            </a:pPr>
            <a:r>
              <a:rPr lang="en-US" altLang="en-US" dirty="0">
                <a:ea typeface="ＭＳ Ｐゴシック" panose="020B0600070205080204" pitchFamily="34" charset="-128"/>
              </a:rPr>
              <a:t>Constitution Day!</a:t>
            </a:r>
          </a:p>
          <a:p>
            <a:pPr eaLnBrk="1" hangingPunct="1">
              <a:lnSpc>
                <a:spcPct val="80000"/>
              </a:lnSpc>
            </a:pPr>
            <a:r>
              <a:rPr lang="en-US" altLang="en-US" dirty="0">
                <a:ea typeface="ＭＳ Ｐゴシック" panose="020B0600070205080204" pitchFamily="34" charset="-128"/>
              </a:rPr>
              <a:t>Current Events</a:t>
            </a:r>
          </a:p>
          <a:p>
            <a:pPr eaLnBrk="1" hangingPunct="1">
              <a:lnSpc>
                <a:spcPct val="80000"/>
              </a:lnSpc>
            </a:pPr>
            <a:r>
              <a:rPr lang="en-US" altLang="en-US" dirty="0">
                <a:ea typeface="ＭＳ Ｐゴシック" panose="020B0600070205080204" pitchFamily="34" charset="-128"/>
              </a:rPr>
              <a:t>Project Management Lecture and Discussion</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546EFDE-908E-0543-B488-BDE8F8D00160}"/>
              </a:ext>
            </a:extLst>
          </p:cNvPr>
          <p:cNvPicPr>
            <a:picLocks noChangeAspect="1"/>
          </p:cNvPicPr>
          <p:nvPr/>
        </p:nvPicPr>
        <p:blipFill>
          <a:blip r:embed="rId3"/>
          <a:stretch>
            <a:fillRect/>
          </a:stretch>
        </p:blipFill>
        <p:spPr>
          <a:xfrm>
            <a:off x="389731" y="1035843"/>
            <a:ext cx="9296400" cy="5803900"/>
          </a:xfrm>
          <a:prstGeom prst="rect">
            <a:avLst/>
          </a:prstGeom>
        </p:spPr>
      </p:pic>
      <p:sp>
        <p:nvSpPr>
          <p:cNvPr id="4099" name="Rectangle 2"/>
          <p:cNvSpPr>
            <a:spLocks noGrp="1" noChangeArrowheads="1"/>
          </p:cNvSpPr>
          <p:nvPr>
            <p:ph type="title"/>
          </p:nvPr>
        </p:nvSpPr>
        <p:spPr>
          <a:xfrm>
            <a:off x="0" y="0"/>
            <a:ext cx="10080625" cy="915988"/>
          </a:xfrm>
        </p:spPr>
        <p:txBody>
          <a:bodyPr/>
          <a:lstStyle/>
          <a:p>
            <a:pPr eaLnBrk="1" hangingPunct="1"/>
            <a:r>
              <a:rPr lang="en-US" sz="3200" dirty="0">
                <a:latin typeface="News Gothic MT" charset="0"/>
                <a:ea typeface="ＭＳ Ｐゴシック" charset="0"/>
              </a:rPr>
              <a:t>History of Project Management</a:t>
            </a:r>
          </a:p>
        </p:txBody>
      </p:sp>
      <p:sp>
        <p:nvSpPr>
          <p:cNvPr id="2" name="Slide Number Placeholder 1">
            <a:extLst>
              <a:ext uri="{FF2B5EF4-FFF2-40B4-BE49-F238E27FC236}">
                <a16:creationId xmlns:a16="http://schemas.microsoft.com/office/drawing/2014/main" id="{C1616990-FA78-A646-9C6A-AFDBF66CB3A5}"/>
              </a:ext>
            </a:extLst>
          </p:cNvPr>
          <p:cNvSpPr>
            <a:spLocks noGrp="1"/>
          </p:cNvSpPr>
          <p:nvPr>
            <p:ph type="sldNum" sz="quarter" idx="12"/>
          </p:nvPr>
        </p:nvSpPr>
        <p:spPr/>
        <p:txBody>
          <a:bodyPr/>
          <a:lstStyle/>
          <a:p>
            <a:fld id="{9ED71C0B-31B1-A04F-9192-3F759AC0FC25}" type="slidenum">
              <a:rPr lang="en-GB" altLang="en-US" smtClean="0"/>
              <a:pPr/>
              <a:t>20</a:t>
            </a:fld>
            <a:endParaRPr lang="en-GB" altLang="en-US" dirty="0"/>
          </a:p>
        </p:txBody>
      </p:sp>
      <p:grpSp>
        <p:nvGrpSpPr>
          <p:cNvPr id="13" name="Group 12">
            <a:extLst>
              <a:ext uri="{FF2B5EF4-FFF2-40B4-BE49-F238E27FC236}">
                <a16:creationId xmlns:a16="http://schemas.microsoft.com/office/drawing/2014/main" id="{94DEA292-A1A0-654E-A3DF-C66A1F9E19C1}"/>
              </a:ext>
            </a:extLst>
          </p:cNvPr>
          <p:cNvGrpSpPr/>
          <p:nvPr/>
        </p:nvGrpSpPr>
        <p:grpSpPr>
          <a:xfrm>
            <a:off x="2525712" y="3170237"/>
            <a:ext cx="4648200" cy="3160931"/>
            <a:chOff x="2525712" y="3170237"/>
            <a:chExt cx="4648200" cy="3160931"/>
          </a:xfrm>
        </p:grpSpPr>
        <p:sp>
          <p:nvSpPr>
            <p:cNvPr id="9" name="TextBox 8">
              <a:extLst>
                <a:ext uri="{FF2B5EF4-FFF2-40B4-BE49-F238E27FC236}">
                  <a16:creationId xmlns:a16="http://schemas.microsoft.com/office/drawing/2014/main" id="{27A969D1-333C-9848-B905-99A8C8E9A1A6}"/>
                </a:ext>
              </a:extLst>
            </p:cNvPr>
            <p:cNvSpPr txBox="1"/>
            <p:nvPr/>
          </p:nvSpPr>
          <p:spPr>
            <a:xfrm>
              <a:off x="2525712" y="5684837"/>
              <a:ext cx="4648200" cy="646331"/>
            </a:xfrm>
            <a:prstGeom prst="rect">
              <a:avLst/>
            </a:prstGeom>
            <a:noFill/>
            <a:ln>
              <a:solidFill>
                <a:srgbClr val="FF0000"/>
              </a:solidFill>
            </a:ln>
          </p:spPr>
          <p:txBody>
            <a:bodyPr wrap="square" rtlCol="0">
              <a:spAutoFit/>
            </a:bodyPr>
            <a:lstStyle/>
            <a:p>
              <a:r>
                <a:rPr lang="en-US" dirty="0"/>
                <a:t>1958: Recognized as the year “Modern Project Management” was born.  </a:t>
              </a:r>
            </a:p>
          </p:txBody>
        </p:sp>
        <p:cxnSp>
          <p:nvCxnSpPr>
            <p:cNvPr id="12" name="Straight Arrow Connector 11">
              <a:extLst>
                <a:ext uri="{FF2B5EF4-FFF2-40B4-BE49-F238E27FC236}">
                  <a16:creationId xmlns:a16="http://schemas.microsoft.com/office/drawing/2014/main" id="{558970C0-CB1C-B74F-9234-7F2170CC23E0}"/>
                </a:ext>
              </a:extLst>
            </p:cNvPr>
            <p:cNvCxnSpPr/>
            <p:nvPr/>
          </p:nvCxnSpPr>
          <p:spPr>
            <a:xfrm>
              <a:off x="3516312" y="3170237"/>
              <a:ext cx="0" cy="251460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427166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0"/>
            <a:ext cx="10080625" cy="915988"/>
          </a:xfrm>
        </p:spPr>
        <p:txBody>
          <a:bodyPr/>
          <a:lstStyle/>
          <a:p>
            <a:pPr eaLnBrk="1" hangingPunct="1"/>
            <a:r>
              <a:rPr lang="en-US" sz="3200" dirty="0">
                <a:latin typeface="News Gothic MT" charset="0"/>
                <a:ea typeface="ＭＳ Ｐゴシック" charset="0"/>
              </a:rPr>
              <a:t>History of Project Management</a:t>
            </a:r>
          </a:p>
        </p:txBody>
      </p:sp>
      <p:sp>
        <p:nvSpPr>
          <p:cNvPr id="2" name="Slide Number Placeholder 1">
            <a:extLst>
              <a:ext uri="{FF2B5EF4-FFF2-40B4-BE49-F238E27FC236}">
                <a16:creationId xmlns:a16="http://schemas.microsoft.com/office/drawing/2014/main" id="{C1616990-FA78-A646-9C6A-AFDBF66CB3A5}"/>
              </a:ext>
            </a:extLst>
          </p:cNvPr>
          <p:cNvSpPr>
            <a:spLocks noGrp="1"/>
          </p:cNvSpPr>
          <p:nvPr>
            <p:ph type="sldNum" sz="quarter" idx="12"/>
          </p:nvPr>
        </p:nvSpPr>
        <p:spPr/>
        <p:txBody>
          <a:bodyPr/>
          <a:lstStyle/>
          <a:p>
            <a:fld id="{9ED71C0B-31B1-A04F-9192-3F759AC0FC25}" type="slidenum">
              <a:rPr lang="en-GB" altLang="en-US" smtClean="0"/>
              <a:pPr/>
              <a:t>21</a:t>
            </a:fld>
            <a:endParaRPr lang="en-GB" altLang="en-US" dirty="0"/>
          </a:p>
        </p:txBody>
      </p:sp>
      <p:sp>
        <p:nvSpPr>
          <p:cNvPr id="4" name="Content Placeholder 3">
            <a:extLst>
              <a:ext uri="{FF2B5EF4-FFF2-40B4-BE49-F238E27FC236}">
                <a16:creationId xmlns:a16="http://schemas.microsoft.com/office/drawing/2014/main" id="{82EC3FC0-833E-A547-B107-313FE6B2E4DD}"/>
              </a:ext>
            </a:extLst>
          </p:cNvPr>
          <p:cNvSpPr>
            <a:spLocks noGrp="1"/>
          </p:cNvSpPr>
          <p:nvPr>
            <p:ph idx="1"/>
          </p:nvPr>
        </p:nvSpPr>
        <p:spPr>
          <a:xfrm>
            <a:off x="604838" y="1189037"/>
            <a:ext cx="8866187" cy="4787900"/>
          </a:xfrm>
        </p:spPr>
        <p:txBody>
          <a:bodyPr/>
          <a:lstStyle/>
          <a:p>
            <a:r>
              <a:rPr lang="en-US" dirty="0"/>
              <a:t>Why 1958?</a:t>
            </a:r>
          </a:p>
          <a:p>
            <a:pPr lvl="1"/>
            <a:r>
              <a:rPr lang="en-US" dirty="0"/>
              <a:t>Beginning of the “giant project”</a:t>
            </a:r>
          </a:p>
          <a:p>
            <a:pPr lvl="2"/>
            <a:r>
              <a:rPr lang="en-US" dirty="0"/>
              <a:t>Projects where the size, complexity, time span, resource requirements, and costs demanded more than the Gantt chart could provide as the sole management tool/methodology.</a:t>
            </a:r>
          </a:p>
          <a:p>
            <a:pPr lvl="1"/>
            <a:r>
              <a:rPr lang="en-US" dirty="0"/>
              <a:t>Many papers published identifying this shift</a:t>
            </a:r>
          </a:p>
          <a:p>
            <a:pPr lvl="2"/>
            <a:r>
              <a:rPr lang="en-US" dirty="0"/>
              <a:t>Most recognized paper on the topic from 1958:</a:t>
            </a:r>
          </a:p>
          <a:p>
            <a:pPr lvl="3"/>
            <a:r>
              <a:rPr lang="en-US" dirty="0"/>
              <a:t>“On the Anatomy of a Development Project” by Peter Norden</a:t>
            </a:r>
          </a:p>
          <a:p>
            <a:pPr lvl="4"/>
            <a:r>
              <a:rPr lang="en-US" dirty="0"/>
              <a:t>Based upon his observations in computer development at IBM</a:t>
            </a:r>
          </a:p>
          <a:p>
            <a:pPr lvl="4"/>
            <a:r>
              <a:rPr lang="en-US" dirty="0"/>
              <a:t>Norden identified “there was indeed a difference between ordinary production type work and something which was clearly becoming identified as project type work.”</a:t>
            </a:r>
          </a:p>
        </p:txBody>
      </p:sp>
    </p:spTree>
    <p:extLst>
      <p:ext uri="{BB962C8B-B14F-4D97-AF65-F5344CB8AC3E}">
        <p14:creationId xmlns:p14="http://schemas.microsoft.com/office/powerpoint/2010/main" val="183609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 calcmode="lin" valueType="num">
                                      <p:cBhvr additive="base">
                                        <p:cTn id="2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 calcmode="lin" valueType="num">
                                      <p:cBhvr additive="base">
                                        <p:cTn id="3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 calcmode="lin" valueType="num">
                                      <p:cBhvr additive="base">
                                        <p:cTn id="3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0"/>
            <a:ext cx="10080625" cy="915988"/>
          </a:xfrm>
        </p:spPr>
        <p:txBody>
          <a:bodyPr/>
          <a:lstStyle/>
          <a:p>
            <a:pPr eaLnBrk="1" hangingPunct="1"/>
            <a:r>
              <a:rPr lang="en-US" sz="3200" dirty="0">
                <a:latin typeface="News Gothic MT" charset="0"/>
                <a:ea typeface="ＭＳ Ｐゴシック" charset="0"/>
              </a:rPr>
              <a:t>Project Management in Practice</a:t>
            </a:r>
          </a:p>
        </p:txBody>
      </p:sp>
      <p:sp>
        <p:nvSpPr>
          <p:cNvPr id="2" name="Slide Number Placeholder 1">
            <a:extLst>
              <a:ext uri="{FF2B5EF4-FFF2-40B4-BE49-F238E27FC236}">
                <a16:creationId xmlns:a16="http://schemas.microsoft.com/office/drawing/2014/main" id="{C1616990-FA78-A646-9C6A-AFDBF66CB3A5}"/>
              </a:ext>
            </a:extLst>
          </p:cNvPr>
          <p:cNvSpPr>
            <a:spLocks noGrp="1"/>
          </p:cNvSpPr>
          <p:nvPr>
            <p:ph type="sldNum" sz="quarter" idx="12"/>
          </p:nvPr>
        </p:nvSpPr>
        <p:spPr/>
        <p:txBody>
          <a:bodyPr/>
          <a:lstStyle/>
          <a:p>
            <a:fld id="{9ED71C0B-31B1-A04F-9192-3F759AC0FC25}" type="slidenum">
              <a:rPr lang="en-GB" altLang="en-US" smtClean="0"/>
              <a:pPr/>
              <a:t>22</a:t>
            </a:fld>
            <a:endParaRPr lang="en-GB" altLang="en-US" dirty="0"/>
          </a:p>
        </p:txBody>
      </p:sp>
      <p:sp>
        <p:nvSpPr>
          <p:cNvPr id="4" name="Content Placeholder 3">
            <a:extLst>
              <a:ext uri="{FF2B5EF4-FFF2-40B4-BE49-F238E27FC236}">
                <a16:creationId xmlns:a16="http://schemas.microsoft.com/office/drawing/2014/main" id="{82EC3FC0-833E-A547-B107-313FE6B2E4DD}"/>
              </a:ext>
            </a:extLst>
          </p:cNvPr>
          <p:cNvSpPr>
            <a:spLocks noGrp="1"/>
          </p:cNvSpPr>
          <p:nvPr>
            <p:ph idx="1"/>
          </p:nvPr>
        </p:nvSpPr>
        <p:spPr>
          <a:xfrm>
            <a:off x="604838" y="1189037"/>
            <a:ext cx="8866187" cy="4787900"/>
          </a:xfrm>
        </p:spPr>
        <p:txBody>
          <a:bodyPr/>
          <a:lstStyle/>
          <a:p>
            <a:r>
              <a:rPr lang="en-US" dirty="0"/>
              <a:t>A balance of science and art</a:t>
            </a:r>
          </a:p>
          <a:p>
            <a:r>
              <a:rPr lang="en-US" dirty="0"/>
              <a:t>Science</a:t>
            </a:r>
          </a:p>
          <a:p>
            <a:pPr lvl="1"/>
            <a:r>
              <a:rPr lang="en-US" dirty="0"/>
              <a:t>A prerequisite to practicing the art</a:t>
            </a:r>
          </a:p>
          <a:p>
            <a:pPr lvl="1"/>
            <a:r>
              <a:rPr lang="en-US" dirty="0"/>
              <a:t>Provides the foundation for the art of leadership</a:t>
            </a:r>
          </a:p>
          <a:p>
            <a:pPr lvl="1"/>
            <a:r>
              <a:rPr lang="en-US" dirty="0"/>
              <a:t>Includes theories, methods, and techniques to manage the complexities of projects</a:t>
            </a:r>
          </a:p>
          <a:p>
            <a:r>
              <a:rPr lang="en-US" dirty="0"/>
              <a:t>Art</a:t>
            </a:r>
          </a:p>
          <a:p>
            <a:pPr lvl="1"/>
            <a:r>
              <a:rPr lang="en-US" dirty="0"/>
              <a:t>“The soft skills”</a:t>
            </a:r>
          </a:p>
          <a:p>
            <a:pPr lvl="1"/>
            <a:r>
              <a:rPr lang="en-US" dirty="0"/>
              <a:t>Includes politics, intuition, interpersonal skills, decision making skills, etc.</a:t>
            </a:r>
          </a:p>
          <a:p>
            <a:pPr lvl="1"/>
            <a:r>
              <a:rPr lang="en-US" dirty="0"/>
              <a:t>Just as, if not more important than, the science</a:t>
            </a:r>
          </a:p>
          <a:p>
            <a:pPr marL="385762" lvl="1" indent="0">
              <a:buNone/>
            </a:pPr>
            <a:endParaRPr lang="en-US" dirty="0"/>
          </a:p>
        </p:txBody>
      </p:sp>
    </p:spTree>
    <p:extLst>
      <p:ext uri="{BB962C8B-B14F-4D97-AF65-F5344CB8AC3E}">
        <p14:creationId xmlns:p14="http://schemas.microsoft.com/office/powerpoint/2010/main" val="375442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 calcmode="lin" valueType="num">
                                      <p:cBhvr additive="base">
                                        <p:cTn id="3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 calcmode="lin" valueType="num">
                                      <p:cBhvr additive="base">
                                        <p:cTn id="3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anim calcmode="lin" valueType="num">
                                      <p:cBhvr additive="base">
                                        <p:cTn id="43"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0"/>
            <a:ext cx="10080625" cy="915988"/>
          </a:xfrm>
        </p:spPr>
        <p:txBody>
          <a:bodyPr/>
          <a:lstStyle/>
          <a:p>
            <a:pPr eaLnBrk="1" hangingPunct="1"/>
            <a:r>
              <a:rPr lang="en-US" sz="3200" dirty="0">
                <a:latin typeface="News Gothic MT" charset="0"/>
                <a:ea typeface="ＭＳ Ｐゴシック" charset="0"/>
              </a:rPr>
              <a:t>Project Management Methodologies</a:t>
            </a:r>
          </a:p>
        </p:txBody>
      </p:sp>
      <p:sp>
        <p:nvSpPr>
          <p:cNvPr id="2" name="Slide Number Placeholder 1">
            <a:extLst>
              <a:ext uri="{FF2B5EF4-FFF2-40B4-BE49-F238E27FC236}">
                <a16:creationId xmlns:a16="http://schemas.microsoft.com/office/drawing/2014/main" id="{C1616990-FA78-A646-9C6A-AFDBF66CB3A5}"/>
              </a:ext>
            </a:extLst>
          </p:cNvPr>
          <p:cNvSpPr>
            <a:spLocks noGrp="1"/>
          </p:cNvSpPr>
          <p:nvPr>
            <p:ph type="sldNum" sz="quarter" idx="12"/>
          </p:nvPr>
        </p:nvSpPr>
        <p:spPr/>
        <p:txBody>
          <a:bodyPr/>
          <a:lstStyle/>
          <a:p>
            <a:fld id="{9ED71C0B-31B1-A04F-9192-3F759AC0FC25}" type="slidenum">
              <a:rPr lang="en-GB" altLang="en-US" smtClean="0"/>
              <a:pPr/>
              <a:t>23</a:t>
            </a:fld>
            <a:endParaRPr lang="en-GB" altLang="en-US" dirty="0"/>
          </a:p>
        </p:txBody>
      </p:sp>
      <p:sp>
        <p:nvSpPr>
          <p:cNvPr id="4" name="Content Placeholder 3">
            <a:extLst>
              <a:ext uri="{FF2B5EF4-FFF2-40B4-BE49-F238E27FC236}">
                <a16:creationId xmlns:a16="http://schemas.microsoft.com/office/drawing/2014/main" id="{82EC3FC0-833E-A547-B107-313FE6B2E4DD}"/>
              </a:ext>
            </a:extLst>
          </p:cNvPr>
          <p:cNvSpPr>
            <a:spLocks noGrp="1"/>
          </p:cNvSpPr>
          <p:nvPr>
            <p:ph idx="1"/>
          </p:nvPr>
        </p:nvSpPr>
        <p:spPr>
          <a:xfrm>
            <a:off x="604838" y="1189037"/>
            <a:ext cx="8866187" cy="4787900"/>
          </a:xfrm>
        </p:spPr>
        <p:txBody>
          <a:bodyPr/>
          <a:lstStyle/>
          <a:p>
            <a:r>
              <a:rPr lang="en-US" dirty="0"/>
              <a:t>“How do we deliver a project?”</a:t>
            </a:r>
          </a:p>
          <a:p>
            <a:pPr lvl="1"/>
            <a:r>
              <a:rPr lang="en-US" dirty="0"/>
              <a:t>We use a methodology!</a:t>
            </a:r>
          </a:p>
          <a:p>
            <a:r>
              <a:rPr lang="en-US" dirty="0"/>
              <a:t>“But what is a methodology?”</a:t>
            </a:r>
          </a:p>
          <a:p>
            <a:pPr lvl="1"/>
            <a:r>
              <a:rPr lang="en-US" dirty="0"/>
              <a:t>According to PMI, a methodology is a system of practices, techniques, procedures and rules used by those who work in a discipline.</a:t>
            </a:r>
          </a:p>
          <a:p>
            <a:r>
              <a:rPr lang="en-US" dirty="0"/>
              <a:t>Using a methodology provides structure to the way a project is delivered – “we apply different themes, frameworks, processes, etc. to ensure successful project completion”</a:t>
            </a:r>
          </a:p>
        </p:txBody>
      </p:sp>
    </p:spTree>
    <p:extLst>
      <p:ext uri="{BB962C8B-B14F-4D97-AF65-F5344CB8AC3E}">
        <p14:creationId xmlns:p14="http://schemas.microsoft.com/office/powerpoint/2010/main" val="96268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0"/>
            <a:ext cx="10080625" cy="915988"/>
          </a:xfrm>
        </p:spPr>
        <p:txBody>
          <a:bodyPr/>
          <a:lstStyle/>
          <a:p>
            <a:pPr eaLnBrk="1" hangingPunct="1"/>
            <a:r>
              <a:rPr lang="en-US" sz="3200" dirty="0">
                <a:latin typeface="News Gothic MT" charset="0"/>
                <a:ea typeface="ＭＳ Ｐゴシック" charset="0"/>
              </a:rPr>
              <a:t>Project Management Methodologies</a:t>
            </a:r>
          </a:p>
        </p:txBody>
      </p:sp>
      <p:sp>
        <p:nvSpPr>
          <p:cNvPr id="2" name="Slide Number Placeholder 1">
            <a:extLst>
              <a:ext uri="{FF2B5EF4-FFF2-40B4-BE49-F238E27FC236}">
                <a16:creationId xmlns:a16="http://schemas.microsoft.com/office/drawing/2014/main" id="{C1616990-FA78-A646-9C6A-AFDBF66CB3A5}"/>
              </a:ext>
            </a:extLst>
          </p:cNvPr>
          <p:cNvSpPr>
            <a:spLocks noGrp="1"/>
          </p:cNvSpPr>
          <p:nvPr>
            <p:ph type="sldNum" sz="quarter" idx="12"/>
          </p:nvPr>
        </p:nvSpPr>
        <p:spPr/>
        <p:txBody>
          <a:bodyPr/>
          <a:lstStyle/>
          <a:p>
            <a:fld id="{9ED71C0B-31B1-A04F-9192-3F759AC0FC25}" type="slidenum">
              <a:rPr lang="en-GB" altLang="en-US" smtClean="0"/>
              <a:pPr/>
              <a:t>24</a:t>
            </a:fld>
            <a:endParaRPr lang="en-GB" altLang="en-US" dirty="0"/>
          </a:p>
        </p:txBody>
      </p:sp>
      <p:sp>
        <p:nvSpPr>
          <p:cNvPr id="4" name="Content Placeholder 3">
            <a:extLst>
              <a:ext uri="{FF2B5EF4-FFF2-40B4-BE49-F238E27FC236}">
                <a16:creationId xmlns:a16="http://schemas.microsoft.com/office/drawing/2014/main" id="{82EC3FC0-833E-A547-B107-313FE6B2E4DD}"/>
              </a:ext>
            </a:extLst>
          </p:cNvPr>
          <p:cNvSpPr>
            <a:spLocks noGrp="1"/>
          </p:cNvSpPr>
          <p:nvPr>
            <p:ph idx="1"/>
          </p:nvPr>
        </p:nvSpPr>
        <p:spPr>
          <a:xfrm>
            <a:off x="604838" y="1189037"/>
            <a:ext cx="8866187" cy="4787900"/>
          </a:xfrm>
        </p:spPr>
        <p:txBody>
          <a:bodyPr/>
          <a:lstStyle/>
          <a:p>
            <a:r>
              <a:rPr lang="en-US" dirty="0"/>
              <a:t>Many, many options – we will cover a few of them shortly</a:t>
            </a:r>
          </a:p>
          <a:p>
            <a:r>
              <a:rPr lang="en-US" dirty="0"/>
              <a:t>Each has their advantages/disadvantages and it is up to the project manager to determine which should be used for which project</a:t>
            </a:r>
          </a:p>
          <a:p>
            <a:pPr lvl="1"/>
            <a:r>
              <a:rPr lang="en-US" dirty="0"/>
              <a:t>What is the “right” methodology?</a:t>
            </a:r>
          </a:p>
          <a:p>
            <a:r>
              <a:rPr lang="en-US" dirty="0"/>
              <a:t>Sometimes, the organization dictates the methodology to be used for a project</a:t>
            </a:r>
          </a:p>
          <a:p>
            <a:r>
              <a:rPr lang="en-US" dirty="0"/>
              <a:t>Can (or should) we use a combination of methodologies on a given project?</a:t>
            </a:r>
          </a:p>
          <a:p>
            <a:r>
              <a:rPr lang="en-US" dirty="0"/>
              <a:t>Can (or should) we use modified versions of a methodology on a given project?</a:t>
            </a:r>
          </a:p>
          <a:p>
            <a:endParaRPr lang="en-US" dirty="0"/>
          </a:p>
        </p:txBody>
      </p:sp>
    </p:spTree>
    <p:extLst>
      <p:ext uri="{BB962C8B-B14F-4D97-AF65-F5344CB8AC3E}">
        <p14:creationId xmlns:p14="http://schemas.microsoft.com/office/powerpoint/2010/main" val="331210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 calcmode="lin" valueType="num">
                                      <p:cBhvr additive="base">
                                        <p:cTn id="2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 calcmode="lin" valueType="num">
                                      <p:cBhvr additive="base">
                                        <p:cTn id="2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 calcmode="lin" valueType="num">
                                      <p:cBhvr additive="base">
                                        <p:cTn id="3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sz="4409" dirty="0">
                <a:latin typeface="Times New Roman" panose="02020603050405020304" pitchFamily="18" charset="0"/>
                <a:ea typeface="ＭＳ Ｐゴシック" panose="020B0600070205080204" pitchFamily="34" charset="-128"/>
                <a:cs typeface="Times New Roman" panose="02020603050405020304" pitchFamily="18" charset="0"/>
              </a:rPr>
              <a:t>The Project Life Cycle</a:t>
            </a:r>
          </a:p>
        </p:txBody>
      </p:sp>
      <p:sp>
        <p:nvSpPr>
          <p:cNvPr id="30723" name="Content Placeholder 2"/>
          <p:cNvSpPr>
            <a:spLocks noGrp="1"/>
          </p:cNvSpPr>
          <p:nvPr>
            <p:ph sz="quarter" idx="1"/>
          </p:nvPr>
        </p:nvSpPr>
        <p:spPr>
          <a:xfrm>
            <a:off x="504507" y="1763924"/>
            <a:ext cx="9071610" cy="4703798"/>
          </a:xfrm>
        </p:spPr>
        <p:txBody>
          <a:bodyPr/>
          <a:lstStyle/>
          <a:p>
            <a:pPr lvl="1">
              <a:buFont typeface="Wingdings 3" panose="05040102010807070707" pitchFamily="18" charset="2"/>
              <a:buNone/>
            </a:pPr>
            <a:r>
              <a:rPr lang="en-US" altLang="en-US" sz="3968" dirty="0">
                <a:latin typeface="Times New Roman" panose="02020603050405020304" pitchFamily="18" charset="0"/>
                <a:ea typeface="ＭＳ Ｐゴシック" panose="020B0600070205080204" pitchFamily="34" charset="-128"/>
                <a:cs typeface="Times New Roman" panose="02020603050405020304" pitchFamily="18" charset="0"/>
              </a:rPr>
              <a:t>Collection of logical stages or phases that</a:t>
            </a:r>
          </a:p>
          <a:p>
            <a:pPr lvl="1"/>
            <a:r>
              <a:rPr lang="en-US" altLang="en-US" sz="3968" dirty="0">
                <a:latin typeface="Times New Roman" panose="02020603050405020304" pitchFamily="18" charset="0"/>
                <a:ea typeface="ＭＳ Ｐゴシック" panose="020B0600070205080204" pitchFamily="34" charset="-128"/>
                <a:cs typeface="Times New Roman" panose="02020603050405020304" pitchFamily="18" charset="0"/>
              </a:rPr>
              <a:t>maps the life of a project</a:t>
            </a:r>
          </a:p>
          <a:p>
            <a:pPr lvl="1"/>
            <a:r>
              <a:rPr lang="en-US" altLang="en-US" sz="3968" dirty="0">
                <a:latin typeface="Times New Roman" panose="02020603050405020304" pitchFamily="18" charset="0"/>
                <a:ea typeface="ＭＳ Ｐゴシック" panose="020B0600070205080204" pitchFamily="34" charset="-128"/>
                <a:cs typeface="Times New Roman" panose="02020603050405020304" pitchFamily="18" charset="0"/>
              </a:rPr>
              <a:t>from its beginning, through its middle, to its end, </a:t>
            </a:r>
          </a:p>
          <a:p>
            <a:pPr lvl="1"/>
            <a:r>
              <a:rPr lang="en-US" altLang="en-US" sz="3968" dirty="0">
                <a:latin typeface="Times New Roman" panose="02020603050405020304" pitchFamily="18" charset="0"/>
                <a:ea typeface="ＭＳ Ｐゴシック" panose="020B0600070205080204" pitchFamily="34" charset="-128"/>
                <a:cs typeface="Times New Roman" panose="02020603050405020304" pitchFamily="18" charset="0"/>
              </a:rPr>
              <a:t>to define, build, and deliver the product.</a:t>
            </a:r>
          </a:p>
          <a:p>
            <a:pPr lvl="1">
              <a:buFont typeface="Wingdings 3" panose="05040102010807070707" pitchFamily="18" charset="2"/>
              <a:buNone/>
            </a:pPr>
            <a:endParaRPr lang="en-US" altLang="en-US" sz="3968" dirty="0">
              <a:latin typeface="Times New Roman" panose="02020603050405020304" pitchFamily="18" charset="0"/>
              <a:ea typeface="ＭＳ Ｐゴシック" panose="020B0600070205080204" pitchFamily="34" charset="-128"/>
              <a:cs typeface="Times New Roman" panose="02020603050405020304" pitchFamily="18" charset="0"/>
            </a:endParaRPr>
          </a:p>
          <a:p>
            <a:pPr lvl="1"/>
            <a:endParaRPr lang="en-US" altLang="en-US" sz="3968"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30725" name="Footer Placeholder 3"/>
          <p:cNvSpPr>
            <a:spLocks noGrp="1"/>
          </p:cNvSpPr>
          <p:nvPr>
            <p:ph type="ftr" sz="quarter" idx="11"/>
          </p:nvPr>
        </p:nvSpPr>
        <p:spPr bwMode="auto">
          <a:xfrm>
            <a:off x="3195891" y="7004949"/>
            <a:ext cx="3830586" cy="40423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6" tIns="50398" rIns="100796" bIns="50398" numCol="1" rtlCol="0" anchor="t" anchorCtr="0" compatLnSpc="1">
            <a:prstTxWarp prst="textNoShape">
              <a:avLst/>
            </a:prstTxWarp>
          </a:bodyPr>
          <a:lstStyle>
            <a:lvl1pPr eaLnBrk="0" hangingPunct="0">
              <a:defRPr sz="2646">
                <a:solidFill>
                  <a:schemeClr val="tx1"/>
                </a:solidFill>
                <a:latin typeface="Arial" panose="020B0604020202020204" pitchFamily="34" charset="0"/>
                <a:ea typeface="ＭＳ Ｐゴシック" panose="020B0600070205080204" pitchFamily="34" charset="-128"/>
              </a:defRPr>
            </a:lvl1pPr>
            <a:lvl2pPr marL="41812140" indent="-41308169" eaLnBrk="0" hangingPunct="0">
              <a:defRPr sz="2646">
                <a:solidFill>
                  <a:schemeClr val="tx1"/>
                </a:solidFill>
                <a:latin typeface="Arial" panose="020B0604020202020204" pitchFamily="34" charset="0"/>
                <a:ea typeface="ＭＳ Ｐゴシック" panose="020B0600070205080204" pitchFamily="34" charset="-128"/>
              </a:defRPr>
            </a:lvl2pPr>
            <a:lvl3pPr eaLnBrk="0" hangingPunct="0">
              <a:defRPr sz="2646">
                <a:solidFill>
                  <a:schemeClr val="tx1"/>
                </a:solidFill>
                <a:latin typeface="Arial" panose="020B0604020202020204" pitchFamily="34" charset="0"/>
                <a:ea typeface="ＭＳ Ｐゴシック" panose="020B0600070205080204" pitchFamily="34" charset="-128"/>
              </a:defRPr>
            </a:lvl3pPr>
            <a:lvl4pPr eaLnBrk="0" hangingPunct="0">
              <a:defRPr sz="2646">
                <a:solidFill>
                  <a:schemeClr val="tx1"/>
                </a:solidFill>
                <a:latin typeface="Arial" panose="020B0604020202020204" pitchFamily="34" charset="0"/>
                <a:ea typeface="ＭＳ Ｐゴシック" panose="020B0600070205080204" pitchFamily="34" charset="-128"/>
              </a:defRPr>
            </a:lvl4pPr>
            <a:lvl5pPr eaLnBrk="0" hangingPunct="0">
              <a:defRPr sz="2646">
                <a:solidFill>
                  <a:schemeClr val="tx1"/>
                </a:solidFill>
                <a:latin typeface="Arial" panose="020B0604020202020204" pitchFamily="34" charset="0"/>
                <a:ea typeface="ＭＳ Ｐゴシック" panose="020B0600070205080204" pitchFamily="34" charset="-128"/>
              </a:defRPr>
            </a:lvl5pPr>
            <a:lvl6pPr marL="503972"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6pPr>
            <a:lvl7pPr marL="1007943"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7pPr>
            <a:lvl8pPr marL="1511915"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8pPr>
            <a:lvl9pPr marL="2015886"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543">
                <a:solidFill>
                  <a:schemeClr val="tx2"/>
                </a:solidFill>
                <a:latin typeface="Times New Roman" panose="02020603050405020304" pitchFamily="18" charset="0"/>
                <a:cs typeface="Times New Roman" panose="02020603050405020304" pitchFamily="18" charset="0"/>
              </a:rPr>
              <a:t>Copyright 2015 John Wiley &amp; Sons, Inc.</a:t>
            </a:r>
          </a:p>
        </p:txBody>
      </p:sp>
    </p:spTree>
    <p:extLst>
      <p:ext uri="{BB962C8B-B14F-4D97-AF65-F5344CB8AC3E}">
        <p14:creationId xmlns:p14="http://schemas.microsoft.com/office/powerpoint/2010/main" val="1939717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604838" y="-639763"/>
            <a:ext cx="8866187" cy="1473200"/>
          </a:xfrm>
        </p:spPr>
        <p:txBody>
          <a:bodyPr/>
          <a:lstStyle/>
          <a:p>
            <a:r>
              <a:rPr lang="en-US" altLang="en-US" sz="4000" dirty="0">
                <a:latin typeface="Times New Roman" panose="02020603050405020304" pitchFamily="18" charset="0"/>
                <a:ea typeface="ＭＳ Ｐゴシック" panose="020B0600070205080204" pitchFamily="34" charset="-128"/>
                <a:cs typeface="Times New Roman" panose="02020603050405020304" pitchFamily="18" charset="0"/>
              </a:rPr>
              <a:t>A Generic Project Life Cycle</a:t>
            </a:r>
          </a:p>
        </p:txBody>
      </p:sp>
      <p:sp>
        <p:nvSpPr>
          <p:cNvPr id="3277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46">
                <a:solidFill>
                  <a:schemeClr val="tx1"/>
                </a:solidFill>
                <a:latin typeface="Arial" panose="020B0604020202020204" pitchFamily="34" charset="0"/>
                <a:ea typeface="ＭＳ Ｐゴシック" panose="020B0600070205080204" pitchFamily="34" charset="-128"/>
              </a:defRPr>
            </a:lvl1pPr>
            <a:lvl2pPr marL="41812140" indent="-41308169" eaLnBrk="0" hangingPunct="0">
              <a:defRPr sz="2646">
                <a:solidFill>
                  <a:schemeClr val="tx1"/>
                </a:solidFill>
                <a:latin typeface="Arial" panose="020B0604020202020204" pitchFamily="34" charset="0"/>
                <a:ea typeface="ＭＳ Ｐゴシック" panose="020B0600070205080204" pitchFamily="34" charset="-128"/>
              </a:defRPr>
            </a:lvl2pPr>
            <a:lvl3pPr eaLnBrk="0" hangingPunct="0">
              <a:defRPr sz="2646">
                <a:solidFill>
                  <a:schemeClr val="tx1"/>
                </a:solidFill>
                <a:latin typeface="Arial" panose="020B0604020202020204" pitchFamily="34" charset="0"/>
                <a:ea typeface="ＭＳ Ｐゴシック" panose="020B0600070205080204" pitchFamily="34" charset="-128"/>
              </a:defRPr>
            </a:lvl3pPr>
            <a:lvl4pPr eaLnBrk="0" hangingPunct="0">
              <a:defRPr sz="2646">
                <a:solidFill>
                  <a:schemeClr val="tx1"/>
                </a:solidFill>
                <a:latin typeface="Arial" panose="020B0604020202020204" pitchFamily="34" charset="0"/>
                <a:ea typeface="ＭＳ Ｐゴシック" panose="020B0600070205080204" pitchFamily="34" charset="-128"/>
              </a:defRPr>
            </a:lvl4pPr>
            <a:lvl5pPr eaLnBrk="0" hangingPunct="0">
              <a:defRPr sz="2646">
                <a:solidFill>
                  <a:schemeClr val="tx1"/>
                </a:solidFill>
                <a:latin typeface="Arial" panose="020B0604020202020204" pitchFamily="34" charset="0"/>
                <a:ea typeface="ＭＳ Ｐゴシック" panose="020B0600070205080204" pitchFamily="34" charset="-128"/>
              </a:defRPr>
            </a:lvl5pPr>
            <a:lvl6pPr marL="503972"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6pPr>
            <a:lvl7pPr marL="1007943"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7pPr>
            <a:lvl8pPr marL="1511915"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8pPr>
            <a:lvl9pPr marL="2015886"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543">
                <a:solidFill>
                  <a:schemeClr val="tx2"/>
                </a:solidFill>
                <a:latin typeface="Times New Roman" panose="02020603050405020304" pitchFamily="18" charset="0"/>
                <a:cs typeface="Times New Roman" panose="02020603050405020304" pitchFamily="18" charset="0"/>
              </a:rPr>
              <a:t>2-</a:t>
            </a:r>
            <a:fld id="{3435655F-7B19-44CA-B2AB-AC42E5AF1766}" type="slidenum">
              <a:rPr lang="en-US" altLang="en-US" sz="1543">
                <a:solidFill>
                  <a:schemeClr val="tx2"/>
                </a:solidFill>
                <a:latin typeface="Times New Roman" panose="02020603050405020304" pitchFamily="18" charset="0"/>
                <a:cs typeface="Times New Roman" panose="02020603050405020304" pitchFamily="18" charset="0"/>
              </a:rPr>
              <a:pPr eaLnBrk="1" hangingPunct="1"/>
              <a:t>26</a:t>
            </a:fld>
            <a:endParaRPr lang="en-US" altLang="en-US" sz="1543">
              <a:solidFill>
                <a:schemeClr val="tx2"/>
              </a:solidFill>
              <a:latin typeface="Times New Roman" panose="02020603050405020304" pitchFamily="18" charset="0"/>
              <a:cs typeface="Times New Roman" panose="02020603050405020304" pitchFamily="18" charset="0"/>
            </a:endParaRPr>
          </a:p>
        </p:txBody>
      </p:sp>
      <p:pic>
        <p:nvPicPr>
          <p:cNvPr id="32772" name="Content Placeholder 5" descr="PLC.emf"/>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 y="1066800"/>
            <a:ext cx="10080625" cy="6523037"/>
          </a:xfrm>
          <a:ln>
            <a:solidFill>
              <a:schemeClr val="accent1"/>
            </a:solidFill>
            <a:miter lim="800000"/>
            <a:headEnd/>
            <a:tailEnd/>
          </a:ln>
        </p:spPr>
      </p:pic>
      <p:sp>
        <p:nvSpPr>
          <p:cNvPr id="32773" name="Footer Placeholder 3"/>
          <p:cNvSpPr>
            <a:spLocks noGrp="1"/>
          </p:cNvSpPr>
          <p:nvPr>
            <p:ph type="ftr" sz="quarter" idx="11"/>
          </p:nvPr>
        </p:nvSpPr>
        <p:spPr bwMode="auto">
          <a:xfrm>
            <a:off x="3195891" y="7004949"/>
            <a:ext cx="3830586" cy="40423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6" tIns="50398" rIns="100796" bIns="50398" numCol="1" rtlCol="0" anchor="t" anchorCtr="0" compatLnSpc="1">
            <a:prstTxWarp prst="textNoShape">
              <a:avLst/>
            </a:prstTxWarp>
          </a:bodyPr>
          <a:lstStyle>
            <a:lvl1pPr eaLnBrk="0" hangingPunct="0">
              <a:defRPr sz="2646">
                <a:solidFill>
                  <a:schemeClr val="tx1"/>
                </a:solidFill>
                <a:latin typeface="Arial" panose="020B0604020202020204" pitchFamily="34" charset="0"/>
                <a:ea typeface="ＭＳ Ｐゴシック" panose="020B0600070205080204" pitchFamily="34" charset="-128"/>
              </a:defRPr>
            </a:lvl1pPr>
            <a:lvl2pPr marL="41812140" indent="-41308169" eaLnBrk="0" hangingPunct="0">
              <a:defRPr sz="2646">
                <a:solidFill>
                  <a:schemeClr val="tx1"/>
                </a:solidFill>
                <a:latin typeface="Arial" panose="020B0604020202020204" pitchFamily="34" charset="0"/>
                <a:ea typeface="ＭＳ Ｐゴシック" panose="020B0600070205080204" pitchFamily="34" charset="-128"/>
              </a:defRPr>
            </a:lvl2pPr>
            <a:lvl3pPr eaLnBrk="0" hangingPunct="0">
              <a:defRPr sz="2646">
                <a:solidFill>
                  <a:schemeClr val="tx1"/>
                </a:solidFill>
                <a:latin typeface="Arial" panose="020B0604020202020204" pitchFamily="34" charset="0"/>
                <a:ea typeface="ＭＳ Ｐゴシック" panose="020B0600070205080204" pitchFamily="34" charset="-128"/>
              </a:defRPr>
            </a:lvl3pPr>
            <a:lvl4pPr eaLnBrk="0" hangingPunct="0">
              <a:defRPr sz="2646">
                <a:solidFill>
                  <a:schemeClr val="tx1"/>
                </a:solidFill>
                <a:latin typeface="Arial" panose="020B0604020202020204" pitchFamily="34" charset="0"/>
                <a:ea typeface="ＭＳ Ｐゴシック" panose="020B0600070205080204" pitchFamily="34" charset="-128"/>
              </a:defRPr>
            </a:lvl4pPr>
            <a:lvl5pPr eaLnBrk="0" hangingPunct="0">
              <a:defRPr sz="2646">
                <a:solidFill>
                  <a:schemeClr val="tx1"/>
                </a:solidFill>
                <a:latin typeface="Arial" panose="020B0604020202020204" pitchFamily="34" charset="0"/>
                <a:ea typeface="ＭＳ Ｐゴシック" panose="020B0600070205080204" pitchFamily="34" charset="-128"/>
              </a:defRPr>
            </a:lvl5pPr>
            <a:lvl6pPr marL="503972"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6pPr>
            <a:lvl7pPr marL="1007943"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7pPr>
            <a:lvl8pPr marL="1511915"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8pPr>
            <a:lvl9pPr marL="2015886"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543">
                <a:solidFill>
                  <a:schemeClr val="tx2"/>
                </a:solidFill>
                <a:latin typeface="Times New Roman" panose="02020603050405020304" pitchFamily="18" charset="0"/>
                <a:cs typeface="Times New Roman" panose="02020603050405020304" pitchFamily="18" charset="0"/>
              </a:rPr>
              <a:t>Copyright 2015 John Wiley &amp; Sons, Inc.</a:t>
            </a:r>
          </a:p>
        </p:txBody>
      </p:sp>
    </p:spTree>
    <p:extLst>
      <p:ext uri="{BB962C8B-B14F-4D97-AF65-F5344CB8AC3E}">
        <p14:creationId xmlns:p14="http://schemas.microsoft.com/office/powerpoint/2010/main" val="53595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0"/>
            <a:ext cx="10080625" cy="915988"/>
          </a:xfrm>
        </p:spPr>
        <p:txBody>
          <a:bodyPr/>
          <a:lstStyle/>
          <a:p>
            <a:pPr eaLnBrk="1" hangingPunct="1"/>
            <a:r>
              <a:rPr lang="en-US" sz="3200" dirty="0">
                <a:latin typeface="News Gothic MT" charset="0"/>
                <a:ea typeface="ＭＳ Ｐゴシック" charset="0"/>
              </a:rPr>
              <a:t>PMI/PMBOK “Method”</a:t>
            </a:r>
          </a:p>
        </p:txBody>
      </p:sp>
      <p:sp>
        <p:nvSpPr>
          <p:cNvPr id="2" name="Slide Number Placeholder 1">
            <a:extLst>
              <a:ext uri="{FF2B5EF4-FFF2-40B4-BE49-F238E27FC236}">
                <a16:creationId xmlns:a16="http://schemas.microsoft.com/office/drawing/2014/main" id="{C1616990-FA78-A646-9C6A-AFDBF66CB3A5}"/>
              </a:ext>
            </a:extLst>
          </p:cNvPr>
          <p:cNvSpPr>
            <a:spLocks noGrp="1"/>
          </p:cNvSpPr>
          <p:nvPr>
            <p:ph type="sldNum" sz="quarter" idx="12"/>
          </p:nvPr>
        </p:nvSpPr>
        <p:spPr/>
        <p:txBody>
          <a:bodyPr/>
          <a:lstStyle/>
          <a:p>
            <a:fld id="{9ED71C0B-31B1-A04F-9192-3F759AC0FC25}" type="slidenum">
              <a:rPr lang="en-GB" altLang="en-US" smtClean="0"/>
              <a:pPr/>
              <a:t>27</a:t>
            </a:fld>
            <a:endParaRPr lang="en-GB" altLang="en-US" dirty="0"/>
          </a:p>
        </p:txBody>
      </p:sp>
      <p:sp>
        <p:nvSpPr>
          <p:cNvPr id="4" name="Content Placeholder 3">
            <a:extLst>
              <a:ext uri="{FF2B5EF4-FFF2-40B4-BE49-F238E27FC236}">
                <a16:creationId xmlns:a16="http://schemas.microsoft.com/office/drawing/2014/main" id="{82EC3FC0-833E-A547-B107-313FE6B2E4DD}"/>
              </a:ext>
            </a:extLst>
          </p:cNvPr>
          <p:cNvSpPr>
            <a:spLocks noGrp="1"/>
          </p:cNvSpPr>
          <p:nvPr>
            <p:ph idx="1"/>
          </p:nvPr>
        </p:nvSpPr>
        <p:spPr>
          <a:xfrm>
            <a:off x="604838" y="1189037"/>
            <a:ext cx="8866187" cy="4787900"/>
          </a:xfrm>
        </p:spPr>
        <p:txBody>
          <a:bodyPr/>
          <a:lstStyle/>
          <a:p>
            <a:pPr lvl="0"/>
            <a:r>
              <a:rPr lang="en-US" sz="2800" dirty="0"/>
              <a:t>A project lifecycle has 5 phases, with many different activities occurring in each phase</a:t>
            </a:r>
            <a:endParaRPr lang="en-US" dirty="0"/>
          </a:p>
          <a:p>
            <a:pPr lvl="0"/>
            <a:endParaRPr lang="en-US" dirty="0"/>
          </a:p>
          <a:p>
            <a:endParaRPr lang="en-US" dirty="0"/>
          </a:p>
          <a:p>
            <a:endParaRPr lang="en-US" dirty="0"/>
          </a:p>
          <a:p>
            <a:endParaRPr lang="en-US" dirty="0"/>
          </a:p>
          <a:p>
            <a:endParaRPr lang="en-US" dirty="0"/>
          </a:p>
        </p:txBody>
      </p:sp>
      <p:sp>
        <p:nvSpPr>
          <p:cNvPr id="6" name="Oval 8">
            <a:extLst>
              <a:ext uri="{FF2B5EF4-FFF2-40B4-BE49-F238E27FC236}">
                <a16:creationId xmlns:a16="http://schemas.microsoft.com/office/drawing/2014/main" id="{9A1FA42E-9507-E74E-B28F-FF4A79077F68}"/>
              </a:ext>
            </a:extLst>
          </p:cNvPr>
          <p:cNvSpPr>
            <a:spLocks noChangeArrowheads="1"/>
          </p:cNvSpPr>
          <p:nvPr/>
        </p:nvSpPr>
        <p:spPr bwMode="auto">
          <a:xfrm>
            <a:off x="1593850" y="2468562"/>
            <a:ext cx="2016125" cy="1092200"/>
          </a:xfrm>
          <a:prstGeom prst="ellipse">
            <a:avLst/>
          </a:prstGeom>
          <a:solidFill>
            <a:srgbClr val="CACCFE"/>
          </a:solidFill>
          <a:ln w="9525">
            <a:solidFill>
              <a:schemeClr val="tx1"/>
            </a:solidFill>
            <a:miter lim="800000"/>
            <a:headEnd/>
            <a:tailEnd/>
          </a:ln>
        </p:spPr>
        <p:txBody>
          <a:bodyPr wrap="none" lIns="100794" tIns="50397" rIns="100794" bIns="50397"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2600" dirty="0">
                <a:latin typeface="Tahoma" charset="0"/>
              </a:rPr>
              <a:t>Initiating</a:t>
            </a:r>
          </a:p>
          <a:p>
            <a:pPr algn="ctr" eaLnBrk="1" hangingPunct="1"/>
            <a:r>
              <a:rPr lang="en-US" altLang="en-US" sz="2600" dirty="0">
                <a:latin typeface="Tahoma" charset="0"/>
              </a:rPr>
              <a:t>Processes</a:t>
            </a:r>
          </a:p>
        </p:txBody>
      </p:sp>
      <p:sp>
        <p:nvSpPr>
          <p:cNvPr id="7" name="Oval 9">
            <a:extLst>
              <a:ext uri="{FF2B5EF4-FFF2-40B4-BE49-F238E27FC236}">
                <a16:creationId xmlns:a16="http://schemas.microsoft.com/office/drawing/2014/main" id="{7A4FE0FC-33CB-9E40-9D9E-40AC5367B2FC}"/>
              </a:ext>
            </a:extLst>
          </p:cNvPr>
          <p:cNvSpPr>
            <a:spLocks noChangeArrowheads="1"/>
          </p:cNvSpPr>
          <p:nvPr/>
        </p:nvSpPr>
        <p:spPr bwMode="auto">
          <a:xfrm>
            <a:off x="4870450" y="2468562"/>
            <a:ext cx="2016125" cy="1092200"/>
          </a:xfrm>
          <a:prstGeom prst="ellipse">
            <a:avLst/>
          </a:prstGeom>
          <a:solidFill>
            <a:srgbClr val="CACCFE"/>
          </a:solidFill>
          <a:ln w="9525">
            <a:solidFill>
              <a:schemeClr val="tx1"/>
            </a:solidFill>
            <a:miter lim="800000"/>
            <a:headEnd/>
            <a:tailEnd/>
          </a:ln>
        </p:spPr>
        <p:txBody>
          <a:bodyPr wrap="none" lIns="100794" tIns="50397" rIns="100794" bIns="50397"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2600" dirty="0">
                <a:latin typeface="Tahoma" charset="0"/>
              </a:rPr>
              <a:t>Planning</a:t>
            </a:r>
          </a:p>
          <a:p>
            <a:pPr algn="ctr" eaLnBrk="1" hangingPunct="1"/>
            <a:r>
              <a:rPr lang="en-US" altLang="en-US" sz="2600" dirty="0">
                <a:latin typeface="Tahoma" charset="0"/>
              </a:rPr>
              <a:t> Processes</a:t>
            </a:r>
          </a:p>
        </p:txBody>
      </p:sp>
      <p:sp>
        <p:nvSpPr>
          <p:cNvPr id="8" name="Oval 10">
            <a:extLst>
              <a:ext uri="{FF2B5EF4-FFF2-40B4-BE49-F238E27FC236}">
                <a16:creationId xmlns:a16="http://schemas.microsoft.com/office/drawing/2014/main" id="{DBBF18E7-56BD-BD48-9D60-8E4818DD0A4A}"/>
              </a:ext>
            </a:extLst>
          </p:cNvPr>
          <p:cNvSpPr>
            <a:spLocks noChangeArrowheads="1"/>
          </p:cNvSpPr>
          <p:nvPr/>
        </p:nvSpPr>
        <p:spPr bwMode="auto">
          <a:xfrm>
            <a:off x="3273425" y="4148137"/>
            <a:ext cx="2016125" cy="1092200"/>
          </a:xfrm>
          <a:prstGeom prst="ellipse">
            <a:avLst/>
          </a:prstGeom>
          <a:solidFill>
            <a:srgbClr val="CACCFE"/>
          </a:solidFill>
          <a:ln w="9525">
            <a:solidFill>
              <a:schemeClr val="tx1"/>
            </a:solidFill>
            <a:miter lim="800000"/>
            <a:headEnd/>
            <a:tailEnd/>
          </a:ln>
        </p:spPr>
        <p:txBody>
          <a:bodyPr wrap="none" lIns="100794" tIns="50397" rIns="100794" bIns="50397"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2600" dirty="0">
                <a:latin typeface="Tahoma" charset="0"/>
              </a:rPr>
              <a:t>Controlling</a:t>
            </a:r>
          </a:p>
          <a:p>
            <a:pPr algn="ctr" eaLnBrk="1" hangingPunct="1"/>
            <a:r>
              <a:rPr lang="en-US" altLang="en-US" sz="2600" dirty="0">
                <a:latin typeface="Tahoma" charset="0"/>
              </a:rPr>
              <a:t>Processes</a:t>
            </a:r>
          </a:p>
        </p:txBody>
      </p:sp>
      <p:sp>
        <p:nvSpPr>
          <p:cNvPr id="9" name="Oval 11">
            <a:extLst>
              <a:ext uri="{FF2B5EF4-FFF2-40B4-BE49-F238E27FC236}">
                <a16:creationId xmlns:a16="http://schemas.microsoft.com/office/drawing/2014/main" id="{9E72C195-1289-9C4C-9185-E190A9E40FFA}"/>
              </a:ext>
            </a:extLst>
          </p:cNvPr>
          <p:cNvSpPr>
            <a:spLocks noChangeArrowheads="1"/>
          </p:cNvSpPr>
          <p:nvPr/>
        </p:nvSpPr>
        <p:spPr bwMode="auto">
          <a:xfrm>
            <a:off x="6465887" y="4148137"/>
            <a:ext cx="2016125" cy="1092200"/>
          </a:xfrm>
          <a:prstGeom prst="ellipse">
            <a:avLst/>
          </a:prstGeom>
          <a:solidFill>
            <a:srgbClr val="CACCFE"/>
          </a:solidFill>
          <a:ln w="9525">
            <a:solidFill>
              <a:schemeClr val="tx1"/>
            </a:solidFill>
            <a:miter lim="800000"/>
            <a:headEnd/>
            <a:tailEnd/>
          </a:ln>
        </p:spPr>
        <p:txBody>
          <a:bodyPr wrap="none" lIns="100794" tIns="50397" rIns="100794" bIns="50397"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2600" dirty="0">
                <a:latin typeface="Tahoma" charset="0"/>
              </a:rPr>
              <a:t>Executing</a:t>
            </a:r>
          </a:p>
          <a:p>
            <a:pPr algn="ctr" eaLnBrk="1" hangingPunct="1"/>
            <a:r>
              <a:rPr lang="en-US" altLang="en-US" sz="2600" dirty="0">
                <a:latin typeface="Tahoma" charset="0"/>
              </a:rPr>
              <a:t>Processes</a:t>
            </a:r>
          </a:p>
        </p:txBody>
      </p:sp>
      <p:sp>
        <p:nvSpPr>
          <p:cNvPr id="10" name="Oval 12">
            <a:extLst>
              <a:ext uri="{FF2B5EF4-FFF2-40B4-BE49-F238E27FC236}">
                <a16:creationId xmlns:a16="http://schemas.microsoft.com/office/drawing/2014/main" id="{72DE026B-B997-144F-A6E5-5DC698181B09}"/>
              </a:ext>
            </a:extLst>
          </p:cNvPr>
          <p:cNvSpPr>
            <a:spLocks noChangeArrowheads="1"/>
          </p:cNvSpPr>
          <p:nvPr/>
        </p:nvSpPr>
        <p:spPr bwMode="auto">
          <a:xfrm>
            <a:off x="5038725" y="5661025"/>
            <a:ext cx="2016125" cy="1090612"/>
          </a:xfrm>
          <a:prstGeom prst="ellipse">
            <a:avLst/>
          </a:prstGeom>
          <a:solidFill>
            <a:srgbClr val="CACCFE"/>
          </a:solidFill>
          <a:ln w="9525">
            <a:solidFill>
              <a:schemeClr val="tx1"/>
            </a:solidFill>
            <a:miter lim="800000"/>
            <a:headEnd/>
            <a:tailEnd/>
          </a:ln>
        </p:spPr>
        <p:txBody>
          <a:bodyPr wrap="none" lIns="100794" tIns="50397" rIns="100794" bIns="50397"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2600" dirty="0">
                <a:latin typeface="Tahoma" charset="0"/>
              </a:rPr>
              <a:t>Closing</a:t>
            </a:r>
          </a:p>
          <a:p>
            <a:pPr algn="ctr" eaLnBrk="1" hangingPunct="1"/>
            <a:r>
              <a:rPr lang="en-US" altLang="en-US" sz="2600" dirty="0">
                <a:latin typeface="Tahoma" charset="0"/>
              </a:rPr>
              <a:t>Processes</a:t>
            </a:r>
          </a:p>
        </p:txBody>
      </p:sp>
      <p:sp>
        <p:nvSpPr>
          <p:cNvPr id="11" name="Line 13">
            <a:extLst>
              <a:ext uri="{FF2B5EF4-FFF2-40B4-BE49-F238E27FC236}">
                <a16:creationId xmlns:a16="http://schemas.microsoft.com/office/drawing/2014/main" id="{E171FC64-A1B7-D44D-8FDB-6A66658AF3CC}"/>
              </a:ext>
            </a:extLst>
          </p:cNvPr>
          <p:cNvSpPr>
            <a:spLocks noChangeShapeType="1"/>
          </p:cNvSpPr>
          <p:nvPr/>
        </p:nvSpPr>
        <p:spPr bwMode="auto">
          <a:xfrm>
            <a:off x="3694112" y="3055937"/>
            <a:ext cx="1092200"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lIns="100794" tIns="50397" rIns="100794" bIns="50397"/>
          <a:lstStyle/>
          <a:p>
            <a:endParaRPr lang="en-US" dirty="0"/>
          </a:p>
        </p:txBody>
      </p:sp>
      <p:sp>
        <p:nvSpPr>
          <p:cNvPr id="12" name="Line 14">
            <a:extLst>
              <a:ext uri="{FF2B5EF4-FFF2-40B4-BE49-F238E27FC236}">
                <a16:creationId xmlns:a16="http://schemas.microsoft.com/office/drawing/2014/main" id="{08DD59EC-3722-2547-923D-E569CEA9C0B8}"/>
              </a:ext>
            </a:extLst>
          </p:cNvPr>
          <p:cNvSpPr>
            <a:spLocks noChangeShapeType="1"/>
          </p:cNvSpPr>
          <p:nvPr/>
        </p:nvSpPr>
        <p:spPr bwMode="auto">
          <a:xfrm flipV="1">
            <a:off x="4533900" y="3392487"/>
            <a:ext cx="587375" cy="671513"/>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lIns="100794" tIns="50397" rIns="100794" bIns="50397"/>
          <a:lstStyle/>
          <a:p>
            <a:endParaRPr lang="en-US" dirty="0"/>
          </a:p>
        </p:txBody>
      </p:sp>
      <p:sp>
        <p:nvSpPr>
          <p:cNvPr id="13" name="Line 15">
            <a:extLst>
              <a:ext uri="{FF2B5EF4-FFF2-40B4-BE49-F238E27FC236}">
                <a16:creationId xmlns:a16="http://schemas.microsoft.com/office/drawing/2014/main" id="{9ED5D43B-5AE7-D749-887E-9AC08CDE3638}"/>
              </a:ext>
            </a:extLst>
          </p:cNvPr>
          <p:cNvSpPr>
            <a:spLocks noChangeShapeType="1"/>
          </p:cNvSpPr>
          <p:nvPr/>
        </p:nvSpPr>
        <p:spPr bwMode="auto">
          <a:xfrm>
            <a:off x="4786312" y="5240337"/>
            <a:ext cx="587375" cy="503238"/>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lIns="100794" tIns="50397" rIns="100794" bIns="50397"/>
          <a:lstStyle/>
          <a:p>
            <a:endParaRPr lang="en-US" dirty="0"/>
          </a:p>
        </p:txBody>
      </p:sp>
      <p:sp>
        <p:nvSpPr>
          <p:cNvPr id="14" name="Line 16">
            <a:extLst>
              <a:ext uri="{FF2B5EF4-FFF2-40B4-BE49-F238E27FC236}">
                <a16:creationId xmlns:a16="http://schemas.microsoft.com/office/drawing/2014/main" id="{ED9E772E-AA12-BF44-8DE7-A9534C107079}"/>
              </a:ext>
            </a:extLst>
          </p:cNvPr>
          <p:cNvSpPr>
            <a:spLocks noChangeShapeType="1"/>
          </p:cNvSpPr>
          <p:nvPr/>
        </p:nvSpPr>
        <p:spPr bwMode="auto">
          <a:xfrm>
            <a:off x="5373687" y="4568825"/>
            <a:ext cx="1092200"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lIns="100794" tIns="50397" rIns="100794" bIns="50397"/>
          <a:lstStyle/>
          <a:p>
            <a:endParaRPr lang="en-US" dirty="0"/>
          </a:p>
        </p:txBody>
      </p:sp>
      <p:sp>
        <p:nvSpPr>
          <p:cNvPr id="15" name="Line 17">
            <a:extLst>
              <a:ext uri="{FF2B5EF4-FFF2-40B4-BE49-F238E27FC236}">
                <a16:creationId xmlns:a16="http://schemas.microsoft.com/office/drawing/2014/main" id="{7482C07D-E5C2-1143-9342-548413DF9BE2}"/>
              </a:ext>
            </a:extLst>
          </p:cNvPr>
          <p:cNvSpPr>
            <a:spLocks noChangeShapeType="1"/>
          </p:cNvSpPr>
          <p:nvPr/>
        </p:nvSpPr>
        <p:spPr bwMode="auto">
          <a:xfrm>
            <a:off x="6465887" y="3560762"/>
            <a:ext cx="839788" cy="503238"/>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lIns="100794" tIns="50397" rIns="100794" bIns="50397"/>
          <a:lstStyle/>
          <a:p>
            <a:endParaRPr lang="en-US" dirty="0"/>
          </a:p>
        </p:txBody>
      </p:sp>
      <p:sp>
        <p:nvSpPr>
          <p:cNvPr id="16" name="Line 18">
            <a:extLst>
              <a:ext uri="{FF2B5EF4-FFF2-40B4-BE49-F238E27FC236}">
                <a16:creationId xmlns:a16="http://schemas.microsoft.com/office/drawing/2014/main" id="{DC67EDA7-0CC9-184B-B886-65931B71CDF5}"/>
              </a:ext>
            </a:extLst>
          </p:cNvPr>
          <p:cNvSpPr>
            <a:spLocks noChangeShapeType="1"/>
          </p:cNvSpPr>
          <p:nvPr/>
        </p:nvSpPr>
        <p:spPr bwMode="auto">
          <a:xfrm flipH="1">
            <a:off x="5373687" y="4735512"/>
            <a:ext cx="1008063"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lIns="100794" tIns="50397" rIns="100794" bIns="50397"/>
          <a:lstStyle/>
          <a:p>
            <a:endParaRPr lang="en-US" dirty="0"/>
          </a:p>
        </p:txBody>
      </p:sp>
    </p:spTree>
    <p:extLst>
      <p:ext uri="{BB962C8B-B14F-4D97-AF65-F5344CB8AC3E}">
        <p14:creationId xmlns:p14="http://schemas.microsoft.com/office/powerpoint/2010/main" val="3172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0"/>
            <a:ext cx="10080625" cy="915988"/>
          </a:xfrm>
        </p:spPr>
        <p:txBody>
          <a:bodyPr/>
          <a:lstStyle/>
          <a:p>
            <a:pPr eaLnBrk="1" hangingPunct="1"/>
            <a:r>
              <a:rPr lang="en-US" sz="3200" dirty="0">
                <a:latin typeface="News Gothic MT" charset="0"/>
                <a:ea typeface="ＭＳ Ｐゴシック" charset="0"/>
              </a:rPr>
              <a:t>PMI/PMBOK “Method”</a:t>
            </a:r>
          </a:p>
        </p:txBody>
      </p:sp>
      <p:sp>
        <p:nvSpPr>
          <p:cNvPr id="2" name="Slide Number Placeholder 1">
            <a:extLst>
              <a:ext uri="{FF2B5EF4-FFF2-40B4-BE49-F238E27FC236}">
                <a16:creationId xmlns:a16="http://schemas.microsoft.com/office/drawing/2014/main" id="{C1616990-FA78-A646-9C6A-AFDBF66CB3A5}"/>
              </a:ext>
            </a:extLst>
          </p:cNvPr>
          <p:cNvSpPr>
            <a:spLocks noGrp="1"/>
          </p:cNvSpPr>
          <p:nvPr>
            <p:ph type="sldNum" sz="quarter" idx="12"/>
          </p:nvPr>
        </p:nvSpPr>
        <p:spPr/>
        <p:txBody>
          <a:bodyPr/>
          <a:lstStyle/>
          <a:p>
            <a:fld id="{9ED71C0B-31B1-A04F-9192-3F759AC0FC25}" type="slidenum">
              <a:rPr lang="en-GB" altLang="en-US" smtClean="0"/>
              <a:pPr/>
              <a:t>28</a:t>
            </a:fld>
            <a:endParaRPr lang="en-GB" altLang="en-US" dirty="0"/>
          </a:p>
        </p:txBody>
      </p:sp>
      <p:sp>
        <p:nvSpPr>
          <p:cNvPr id="4" name="Content Placeholder 3">
            <a:extLst>
              <a:ext uri="{FF2B5EF4-FFF2-40B4-BE49-F238E27FC236}">
                <a16:creationId xmlns:a16="http://schemas.microsoft.com/office/drawing/2014/main" id="{82EC3FC0-833E-A547-B107-313FE6B2E4DD}"/>
              </a:ext>
            </a:extLst>
          </p:cNvPr>
          <p:cNvSpPr>
            <a:spLocks noGrp="1"/>
          </p:cNvSpPr>
          <p:nvPr>
            <p:ph idx="1"/>
          </p:nvPr>
        </p:nvSpPr>
        <p:spPr>
          <a:xfrm>
            <a:off x="604838" y="1189037"/>
            <a:ext cx="8866187" cy="4787900"/>
          </a:xfrm>
        </p:spPr>
        <p:txBody>
          <a:bodyPr/>
          <a:lstStyle/>
          <a:p>
            <a:pPr lvl="0"/>
            <a:r>
              <a:rPr lang="en-US" sz="2800" dirty="0"/>
              <a:t>The level of PM activity varies based on the phase</a:t>
            </a:r>
            <a:endParaRPr lang="en-US" dirty="0"/>
          </a:p>
          <a:p>
            <a:pPr lvl="0"/>
            <a:endParaRPr lang="en-US" dirty="0"/>
          </a:p>
          <a:p>
            <a:endParaRPr lang="en-US" dirty="0"/>
          </a:p>
          <a:p>
            <a:endParaRPr lang="en-US" dirty="0"/>
          </a:p>
          <a:p>
            <a:endParaRPr lang="en-US" dirty="0"/>
          </a:p>
          <a:p>
            <a:endParaRPr lang="en-US" dirty="0"/>
          </a:p>
        </p:txBody>
      </p:sp>
      <p:sp>
        <p:nvSpPr>
          <p:cNvPr id="18" name="Line 8">
            <a:extLst>
              <a:ext uri="{FF2B5EF4-FFF2-40B4-BE49-F238E27FC236}">
                <a16:creationId xmlns:a16="http://schemas.microsoft.com/office/drawing/2014/main" id="{E63324F3-8CBA-454F-B131-7D217DABA713}"/>
              </a:ext>
            </a:extLst>
          </p:cNvPr>
          <p:cNvSpPr>
            <a:spLocks noChangeShapeType="1"/>
          </p:cNvSpPr>
          <p:nvPr/>
        </p:nvSpPr>
        <p:spPr bwMode="auto">
          <a:xfrm>
            <a:off x="5135562" y="3848100"/>
            <a:ext cx="0" cy="2687637"/>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lIns="100794" tIns="50397" rIns="100794" bIns="50397"/>
          <a:lstStyle/>
          <a:p>
            <a:endParaRPr lang="en-US" dirty="0"/>
          </a:p>
        </p:txBody>
      </p:sp>
      <p:sp>
        <p:nvSpPr>
          <p:cNvPr id="19" name="Line 9">
            <a:extLst>
              <a:ext uri="{FF2B5EF4-FFF2-40B4-BE49-F238E27FC236}">
                <a16:creationId xmlns:a16="http://schemas.microsoft.com/office/drawing/2014/main" id="{5CE20E93-F76B-D745-9E6B-51C32B336678}"/>
              </a:ext>
            </a:extLst>
          </p:cNvPr>
          <p:cNvSpPr>
            <a:spLocks noChangeShapeType="1"/>
          </p:cNvSpPr>
          <p:nvPr/>
        </p:nvSpPr>
        <p:spPr bwMode="auto">
          <a:xfrm>
            <a:off x="5135562" y="6535737"/>
            <a:ext cx="4705350" cy="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lIns="100794" tIns="50397" rIns="100794" bIns="50397"/>
          <a:lstStyle/>
          <a:p>
            <a:endParaRPr lang="en-US" dirty="0"/>
          </a:p>
        </p:txBody>
      </p:sp>
      <p:sp>
        <p:nvSpPr>
          <p:cNvPr id="20" name="Text Box 10">
            <a:extLst>
              <a:ext uri="{FF2B5EF4-FFF2-40B4-BE49-F238E27FC236}">
                <a16:creationId xmlns:a16="http://schemas.microsoft.com/office/drawing/2014/main" id="{49B7DEB4-D38A-374D-84DD-01000FFAD60B}"/>
              </a:ext>
            </a:extLst>
          </p:cNvPr>
          <p:cNvSpPr txBox="1">
            <a:spLocks noChangeArrowheads="1"/>
          </p:cNvSpPr>
          <p:nvPr/>
        </p:nvSpPr>
        <p:spPr bwMode="auto">
          <a:xfrm>
            <a:off x="6311900" y="6704012"/>
            <a:ext cx="210026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Bef>
                <a:spcPct val="50000"/>
              </a:spcBef>
            </a:pPr>
            <a:r>
              <a:rPr lang="en-US" altLang="en-US" sz="2600" dirty="0">
                <a:latin typeface="Tahoma" charset="0"/>
              </a:rPr>
              <a:t>Time </a:t>
            </a:r>
          </a:p>
        </p:txBody>
      </p:sp>
      <p:sp>
        <p:nvSpPr>
          <p:cNvPr id="21" name="Text Box 11">
            <a:extLst>
              <a:ext uri="{FF2B5EF4-FFF2-40B4-BE49-F238E27FC236}">
                <a16:creationId xmlns:a16="http://schemas.microsoft.com/office/drawing/2014/main" id="{07EB9280-490C-044B-8EAF-06BE3DF97A33}"/>
              </a:ext>
            </a:extLst>
          </p:cNvPr>
          <p:cNvSpPr txBox="1">
            <a:spLocks noChangeArrowheads="1"/>
          </p:cNvSpPr>
          <p:nvPr/>
        </p:nvSpPr>
        <p:spPr bwMode="auto">
          <a:xfrm>
            <a:off x="3455987" y="5360987"/>
            <a:ext cx="1427163" cy="110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Bef>
                <a:spcPct val="50000"/>
              </a:spcBef>
            </a:pPr>
            <a:r>
              <a:rPr lang="en-US" altLang="en-US" sz="2600" dirty="0">
                <a:latin typeface="Tahoma" charset="0"/>
              </a:rPr>
              <a:t>Level of </a:t>
            </a:r>
          </a:p>
          <a:p>
            <a:pPr eaLnBrk="1" hangingPunct="1">
              <a:spcBef>
                <a:spcPct val="50000"/>
              </a:spcBef>
            </a:pPr>
            <a:r>
              <a:rPr lang="en-US" altLang="en-US" sz="2600" dirty="0">
                <a:latin typeface="Tahoma" charset="0"/>
              </a:rPr>
              <a:t>Activity</a:t>
            </a:r>
          </a:p>
        </p:txBody>
      </p:sp>
      <p:sp>
        <p:nvSpPr>
          <p:cNvPr id="22" name="Freeform 12">
            <a:extLst>
              <a:ext uri="{FF2B5EF4-FFF2-40B4-BE49-F238E27FC236}">
                <a16:creationId xmlns:a16="http://schemas.microsoft.com/office/drawing/2014/main" id="{ECD50DE1-92A7-014F-9AD8-F4A6A0D4269E}"/>
              </a:ext>
            </a:extLst>
          </p:cNvPr>
          <p:cNvSpPr>
            <a:spLocks/>
          </p:cNvSpPr>
          <p:nvPr/>
        </p:nvSpPr>
        <p:spPr bwMode="auto">
          <a:xfrm>
            <a:off x="5127625" y="6088062"/>
            <a:ext cx="1092200" cy="447675"/>
          </a:xfrm>
          <a:custGeom>
            <a:avLst/>
            <a:gdLst>
              <a:gd name="T0" fmla="*/ 0 w 624"/>
              <a:gd name="T1" fmla="*/ 2147483647 h 256"/>
              <a:gd name="T2" fmla="*/ 2147483647 w 624"/>
              <a:gd name="T3" fmla="*/ 2147483647 h 256"/>
              <a:gd name="T4" fmla="*/ 2147483647 w 624"/>
              <a:gd name="T5" fmla="*/ 2147483647 h 256"/>
              <a:gd name="T6" fmla="*/ 2147483647 w 624"/>
              <a:gd name="T7" fmla="*/ 2147483647 h 256"/>
              <a:gd name="T8" fmla="*/ 0 60000 65536"/>
              <a:gd name="T9" fmla="*/ 0 60000 65536"/>
              <a:gd name="T10" fmla="*/ 0 60000 65536"/>
              <a:gd name="T11" fmla="*/ 0 60000 65536"/>
              <a:gd name="T12" fmla="*/ 0 w 624"/>
              <a:gd name="T13" fmla="*/ 0 h 256"/>
              <a:gd name="T14" fmla="*/ 624 w 624"/>
              <a:gd name="T15" fmla="*/ 256 h 256"/>
            </a:gdLst>
            <a:ahLst/>
            <a:cxnLst>
              <a:cxn ang="T8">
                <a:pos x="T0" y="T1"/>
              </a:cxn>
              <a:cxn ang="T9">
                <a:pos x="T2" y="T3"/>
              </a:cxn>
              <a:cxn ang="T10">
                <a:pos x="T4" y="T5"/>
              </a:cxn>
              <a:cxn ang="T11">
                <a:pos x="T6" y="T7"/>
              </a:cxn>
            </a:cxnLst>
            <a:rect l="T12" t="T13" r="T14" b="T15"/>
            <a:pathLst>
              <a:path w="624" h="256">
                <a:moveTo>
                  <a:pt x="0" y="256"/>
                </a:moveTo>
                <a:cubicBezTo>
                  <a:pt x="64" y="144"/>
                  <a:pt x="128" y="32"/>
                  <a:pt x="192" y="16"/>
                </a:cubicBezTo>
                <a:cubicBezTo>
                  <a:pt x="256" y="0"/>
                  <a:pt x="312" y="120"/>
                  <a:pt x="384" y="160"/>
                </a:cubicBezTo>
                <a:cubicBezTo>
                  <a:pt x="456" y="200"/>
                  <a:pt x="584" y="240"/>
                  <a:pt x="624" y="256"/>
                </a:cubicBezTo>
              </a:path>
            </a:pathLst>
          </a:custGeom>
          <a:noFill/>
          <a:ln w="38100" cap="flat" cmpd="sng">
            <a:solidFill>
              <a:schemeClr val="hlink"/>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100794" tIns="50397" rIns="100794" bIns="50397"/>
          <a:lstStyle/>
          <a:p>
            <a:endParaRPr lang="en-US" dirty="0"/>
          </a:p>
        </p:txBody>
      </p:sp>
      <p:sp>
        <p:nvSpPr>
          <p:cNvPr id="23" name="Freeform 13">
            <a:extLst>
              <a:ext uri="{FF2B5EF4-FFF2-40B4-BE49-F238E27FC236}">
                <a16:creationId xmlns:a16="http://schemas.microsoft.com/office/drawing/2014/main" id="{51250CC1-EEEB-894B-BE66-CB22ACA07E52}"/>
              </a:ext>
            </a:extLst>
          </p:cNvPr>
          <p:cNvSpPr>
            <a:spLocks/>
          </p:cNvSpPr>
          <p:nvPr/>
        </p:nvSpPr>
        <p:spPr bwMode="auto">
          <a:xfrm>
            <a:off x="5127625" y="5822950"/>
            <a:ext cx="4354512" cy="741362"/>
          </a:xfrm>
          <a:custGeom>
            <a:avLst/>
            <a:gdLst>
              <a:gd name="T0" fmla="*/ 0 w 2488"/>
              <a:gd name="T1" fmla="*/ 2147483647 h 424"/>
              <a:gd name="T2" fmla="*/ 2147483647 w 2488"/>
              <a:gd name="T3" fmla="*/ 2147483647 h 424"/>
              <a:gd name="T4" fmla="*/ 2147483647 w 2488"/>
              <a:gd name="T5" fmla="*/ 2147483647 h 424"/>
              <a:gd name="T6" fmla="*/ 2147483647 w 2488"/>
              <a:gd name="T7" fmla="*/ 2147483647 h 424"/>
              <a:gd name="T8" fmla="*/ 2147483647 w 2488"/>
              <a:gd name="T9" fmla="*/ 2147483647 h 424"/>
              <a:gd name="T10" fmla="*/ 2147483647 w 2488"/>
              <a:gd name="T11" fmla="*/ 2147483647 h 424"/>
              <a:gd name="T12" fmla="*/ 2147483647 w 2488"/>
              <a:gd name="T13" fmla="*/ 2147483647 h 424"/>
              <a:gd name="T14" fmla="*/ 0 60000 65536"/>
              <a:gd name="T15" fmla="*/ 0 60000 65536"/>
              <a:gd name="T16" fmla="*/ 0 60000 65536"/>
              <a:gd name="T17" fmla="*/ 0 60000 65536"/>
              <a:gd name="T18" fmla="*/ 0 60000 65536"/>
              <a:gd name="T19" fmla="*/ 0 60000 65536"/>
              <a:gd name="T20" fmla="*/ 0 60000 65536"/>
              <a:gd name="T21" fmla="*/ 0 w 2488"/>
              <a:gd name="T22" fmla="*/ 0 h 424"/>
              <a:gd name="T23" fmla="*/ 2488 w 2488"/>
              <a:gd name="T24" fmla="*/ 424 h 4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88" h="424">
                <a:moveTo>
                  <a:pt x="0" y="408"/>
                </a:moveTo>
                <a:cubicBezTo>
                  <a:pt x="60" y="392"/>
                  <a:pt x="120" y="376"/>
                  <a:pt x="192" y="312"/>
                </a:cubicBezTo>
                <a:cubicBezTo>
                  <a:pt x="264" y="248"/>
                  <a:pt x="328" y="48"/>
                  <a:pt x="432" y="24"/>
                </a:cubicBezTo>
                <a:cubicBezTo>
                  <a:pt x="536" y="0"/>
                  <a:pt x="672" y="120"/>
                  <a:pt x="816" y="168"/>
                </a:cubicBezTo>
                <a:cubicBezTo>
                  <a:pt x="960" y="216"/>
                  <a:pt x="1048" y="272"/>
                  <a:pt x="1296" y="312"/>
                </a:cubicBezTo>
                <a:cubicBezTo>
                  <a:pt x="1544" y="352"/>
                  <a:pt x="2120" y="392"/>
                  <a:pt x="2304" y="408"/>
                </a:cubicBezTo>
                <a:cubicBezTo>
                  <a:pt x="2488" y="424"/>
                  <a:pt x="2384" y="408"/>
                  <a:pt x="2400" y="408"/>
                </a:cubicBezTo>
              </a:path>
            </a:pathLst>
          </a:custGeom>
          <a:noFill/>
          <a:ln w="38100" cap="flat" cmpd="sng">
            <a:solidFill>
              <a:schemeClr val="folHlink"/>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100794" tIns="50397" rIns="100794" bIns="50397"/>
          <a:lstStyle/>
          <a:p>
            <a:endParaRPr lang="en-US" dirty="0"/>
          </a:p>
        </p:txBody>
      </p:sp>
      <p:sp>
        <p:nvSpPr>
          <p:cNvPr id="24" name="Freeform 14">
            <a:extLst>
              <a:ext uri="{FF2B5EF4-FFF2-40B4-BE49-F238E27FC236}">
                <a16:creationId xmlns:a16="http://schemas.microsoft.com/office/drawing/2014/main" id="{55DB689C-4019-904F-A6D7-4777CE526CFC}"/>
              </a:ext>
            </a:extLst>
          </p:cNvPr>
          <p:cNvSpPr>
            <a:spLocks/>
          </p:cNvSpPr>
          <p:nvPr/>
        </p:nvSpPr>
        <p:spPr bwMode="auto">
          <a:xfrm>
            <a:off x="5127625" y="5010150"/>
            <a:ext cx="4200525" cy="1568450"/>
          </a:xfrm>
          <a:custGeom>
            <a:avLst/>
            <a:gdLst>
              <a:gd name="T0" fmla="*/ 0 w 2400"/>
              <a:gd name="T1" fmla="*/ 2147483647 h 896"/>
              <a:gd name="T2" fmla="*/ 2147483647 w 2400"/>
              <a:gd name="T3" fmla="*/ 2147483647 h 896"/>
              <a:gd name="T4" fmla="*/ 2147483647 w 2400"/>
              <a:gd name="T5" fmla="*/ 2147483647 h 896"/>
              <a:gd name="T6" fmla="*/ 2147483647 w 2400"/>
              <a:gd name="T7" fmla="*/ 2147483647 h 896"/>
              <a:gd name="T8" fmla="*/ 2147483647 w 2400"/>
              <a:gd name="T9" fmla="*/ 2147483647 h 896"/>
              <a:gd name="T10" fmla="*/ 2147483647 w 2400"/>
              <a:gd name="T11" fmla="*/ 2147483647 h 896"/>
              <a:gd name="T12" fmla="*/ 2147483647 w 2400"/>
              <a:gd name="T13" fmla="*/ 2147483647 h 896"/>
              <a:gd name="T14" fmla="*/ 0 60000 65536"/>
              <a:gd name="T15" fmla="*/ 0 60000 65536"/>
              <a:gd name="T16" fmla="*/ 0 60000 65536"/>
              <a:gd name="T17" fmla="*/ 0 60000 65536"/>
              <a:gd name="T18" fmla="*/ 0 60000 65536"/>
              <a:gd name="T19" fmla="*/ 0 60000 65536"/>
              <a:gd name="T20" fmla="*/ 0 60000 65536"/>
              <a:gd name="T21" fmla="*/ 0 w 2400"/>
              <a:gd name="T22" fmla="*/ 0 h 896"/>
              <a:gd name="T23" fmla="*/ 2400 w 2400"/>
              <a:gd name="T24" fmla="*/ 896 h 8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00" h="896">
                <a:moveTo>
                  <a:pt x="0" y="872"/>
                </a:moveTo>
                <a:cubicBezTo>
                  <a:pt x="320" y="880"/>
                  <a:pt x="640" y="888"/>
                  <a:pt x="864" y="776"/>
                </a:cubicBezTo>
                <a:cubicBezTo>
                  <a:pt x="1088" y="664"/>
                  <a:pt x="1200" y="328"/>
                  <a:pt x="1344" y="200"/>
                </a:cubicBezTo>
                <a:cubicBezTo>
                  <a:pt x="1488" y="72"/>
                  <a:pt x="1600" y="16"/>
                  <a:pt x="1728" y="8"/>
                </a:cubicBezTo>
                <a:cubicBezTo>
                  <a:pt x="1856" y="0"/>
                  <a:pt x="2016" y="24"/>
                  <a:pt x="2112" y="152"/>
                </a:cubicBezTo>
                <a:cubicBezTo>
                  <a:pt x="2208" y="280"/>
                  <a:pt x="2256" y="656"/>
                  <a:pt x="2304" y="776"/>
                </a:cubicBezTo>
                <a:cubicBezTo>
                  <a:pt x="2352" y="896"/>
                  <a:pt x="2384" y="856"/>
                  <a:pt x="2400" y="872"/>
                </a:cubicBezTo>
              </a:path>
            </a:pathLst>
          </a:custGeom>
          <a:noFill/>
          <a:ln w="38100" cap="flat" cmpd="sng">
            <a:solidFill>
              <a:srgbClr val="33CC33"/>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100794" tIns="50397" rIns="100794" bIns="50397"/>
          <a:lstStyle/>
          <a:p>
            <a:endParaRPr lang="en-US" dirty="0"/>
          </a:p>
        </p:txBody>
      </p:sp>
      <p:sp>
        <p:nvSpPr>
          <p:cNvPr id="25" name="Freeform 15">
            <a:extLst>
              <a:ext uri="{FF2B5EF4-FFF2-40B4-BE49-F238E27FC236}">
                <a16:creationId xmlns:a16="http://schemas.microsoft.com/office/drawing/2014/main" id="{F6A2E7BB-5B30-D747-9453-847412253A79}"/>
              </a:ext>
            </a:extLst>
          </p:cNvPr>
          <p:cNvSpPr>
            <a:spLocks/>
          </p:cNvSpPr>
          <p:nvPr/>
        </p:nvSpPr>
        <p:spPr bwMode="auto">
          <a:xfrm>
            <a:off x="5135562" y="6200775"/>
            <a:ext cx="4116388" cy="334962"/>
          </a:xfrm>
          <a:custGeom>
            <a:avLst/>
            <a:gdLst>
              <a:gd name="T0" fmla="*/ 0 w 2352"/>
              <a:gd name="T1" fmla="*/ 2147483647 h 112"/>
              <a:gd name="T2" fmla="*/ 2147483647 w 2352"/>
              <a:gd name="T3" fmla="*/ 2147483647 h 112"/>
              <a:gd name="T4" fmla="*/ 2147483647 w 2352"/>
              <a:gd name="T5" fmla="*/ 2147483647 h 112"/>
              <a:gd name="T6" fmla="*/ 2147483647 w 2352"/>
              <a:gd name="T7" fmla="*/ 2147483647 h 112"/>
              <a:gd name="T8" fmla="*/ 2147483647 w 2352"/>
              <a:gd name="T9" fmla="*/ 2147483647 h 112"/>
              <a:gd name="T10" fmla="*/ 0 60000 65536"/>
              <a:gd name="T11" fmla="*/ 0 60000 65536"/>
              <a:gd name="T12" fmla="*/ 0 60000 65536"/>
              <a:gd name="T13" fmla="*/ 0 60000 65536"/>
              <a:gd name="T14" fmla="*/ 0 60000 65536"/>
              <a:gd name="T15" fmla="*/ 0 w 2352"/>
              <a:gd name="T16" fmla="*/ 0 h 112"/>
              <a:gd name="T17" fmla="*/ 2352 w 2352"/>
              <a:gd name="T18" fmla="*/ 112 h 112"/>
            </a:gdLst>
            <a:ahLst/>
            <a:cxnLst>
              <a:cxn ang="T10">
                <a:pos x="T0" y="T1"/>
              </a:cxn>
              <a:cxn ang="T11">
                <a:pos x="T2" y="T3"/>
              </a:cxn>
              <a:cxn ang="T12">
                <a:pos x="T4" y="T5"/>
              </a:cxn>
              <a:cxn ang="T13">
                <a:pos x="T6" y="T7"/>
              </a:cxn>
              <a:cxn ang="T14">
                <a:pos x="T8" y="T9"/>
              </a:cxn>
            </a:cxnLst>
            <a:rect l="T15" t="T16" r="T17" b="T18"/>
            <a:pathLst>
              <a:path w="2352" h="112">
                <a:moveTo>
                  <a:pt x="0" y="112"/>
                </a:moveTo>
                <a:cubicBezTo>
                  <a:pt x="88" y="96"/>
                  <a:pt x="176" y="80"/>
                  <a:pt x="288" y="64"/>
                </a:cubicBezTo>
                <a:cubicBezTo>
                  <a:pt x="400" y="48"/>
                  <a:pt x="400" y="24"/>
                  <a:pt x="672" y="16"/>
                </a:cubicBezTo>
                <a:cubicBezTo>
                  <a:pt x="944" y="8"/>
                  <a:pt x="1640" y="0"/>
                  <a:pt x="1920" y="16"/>
                </a:cubicBezTo>
                <a:cubicBezTo>
                  <a:pt x="2200" y="32"/>
                  <a:pt x="2280" y="96"/>
                  <a:pt x="2352" y="112"/>
                </a:cubicBezTo>
              </a:path>
            </a:pathLst>
          </a:custGeom>
          <a:noFill/>
          <a:ln w="38100" cap="flat" cmpd="sng">
            <a:solidFill>
              <a:schemeClr val="accent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100794" tIns="50397" rIns="100794" bIns="50397"/>
          <a:lstStyle/>
          <a:p>
            <a:endParaRPr lang="en-US" dirty="0"/>
          </a:p>
        </p:txBody>
      </p:sp>
      <p:sp>
        <p:nvSpPr>
          <p:cNvPr id="26" name="Freeform 16">
            <a:extLst>
              <a:ext uri="{FF2B5EF4-FFF2-40B4-BE49-F238E27FC236}">
                <a16:creationId xmlns:a16="http://schemas.microsoft.com/office/drawing/2014/main" id="{B29C3D7C-4541-B746-8A8D-FD74C3C146C8}"/>
              </a:ext>
            </a:extLst>
          </p:cNvPr>
          <p:cNvSpPr>
            <a:spLocks/>
          </p:cNvSpPr>
          <p:nvPr/>
        </p:nvSpPr>
        <p:spPr bwMode="auto">
          <a:xfrm>
            <a:off x="5127625" y="6046787"/>
            <a:ext cx="4116387" cy="558800"/>
          </a:xfrm>
          <a:custGeom>
            <a:avLst/>
            <a:gdLst>
              <a:gd name="T0" fmla="*/ 0 w 2352"/>
              <a:gd name="T1" fmla="*/ 2147483647 h 320"/>
              <a:gd name="T2" fmla="*/ 2147483647 w 2352"/>
              <a:gd name="T3" fmla="*/ 2147483647 h 320"/>
              <a:gd name="T4" fmla="*/ 2147483647 w 2352"/>
              <a:gd name="T5" fmla="*/ 2147483647 h 320"/>
              <a:gd name="T6" fmla="*/ 2147483647 w 2352"/>
              <a:gd name="T7" fmla="*/ 2147483647 h 320"/>
              <a:gd name="T8" fmla="*/ 2147483647 w 2352"/>
              <a:gd name="T9" fmla="*/ 2147483647 h 320"/>
              <a:gd name="T10" fmla="*/ 0 60000 65536"/>
              <a:gd name="T11" fmla="*/ 0 60000 65536"/>
              <a:gd name="T12" fmla="*/ 0 60000 65536"/>
              <a:gd name="T13" fmla="*/ 0 60000 65536"/>
              <a:gd name="T14" fmla="*/ 0 60000 65536"/>
              <a:gd name="T15" fmla="*/ 0 w 2352"/>
              <a:gd name="T16" fmla="*/ 0 h 320"/>
              <a:gd name="T17" fmla="*/ 2352 w 2352"/>
              <a:gd name="T18" fmla="*/ 320 h 320"/>
            </a:gdLst>
            <a:ahLst/>
            <a:cxnLst>
              <a:cxn ang="T10">
                <a:pos x="T0" y="T1"/>
              </a:cxn>
              <a:cxn ang="T11">
                <a:pos x="T2" y="T3"/>
              </a:cxn>
              <a:cxn ang="T12">
                <a:pos x="T4" y="T5"/>
              </a:cxn>
              <a:cxn ang="T13">
                <a:pos x="T6" y="T7"/>
              </a:cxn>
              <a:cxn ang="T14">
                <a:pos x="T8" y="T9"/>
              </a:cxn>
            </a:cxnLst>
            <a:rect l="T15" t="T16" r="T17" b="T18"/>
            <a:pathLst>
              <a:path w="2352" h="320">
                <a:moveTo>
                  <a:pt x="0" y="280"/>
                </a:moveTo>
                <a:cubicBezTo>
                  <a:pt x="604" y="300"/>
                  <a:pt x="1208" y="320"/>
                  <a:pt x="1536" y="280"/>
                </a:cubicBezTo>
                <a:cubicBezTo>
                  <a:pt x="1864" y="240"/>
                  <a:pt x="1856" y="80"/>
                  <a:pt x="1968" y="40"/>
                </a:cubicBezTo>
                <a:cubicBezTo>
                  <a:pt x="2080" y="0"/>
                  <a:pt x="2144" y="0"/>
                  <a:pt x="2208" y="40"/>
                </a:cubicBezTo>
                <a:cubicBezTo>
                  <a:pt x="2272" y="80"/>
                  <a:pt x="2328" y="240"/>
                  <a:pt x="2352" y="280"/>
                </a:cubicBezTo>
              </a:path>
            </a:pathLst>
          </a:custGeom>
          <a:noFill/>
          <a:ln w="38100"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100794" tIns="50397" rIns="100794" bIns="50397"/>
          <a:lstStyle/>
          <a:p>
            <a:endParaRPr lang="en-US" dirty="0"/>
          </a:p>
        </p:txBody>
      </p:sp>
      <p:sp>
        <p:nvSpPr>
          <p:cNvPr id="27" name="Rectangle 7">
            <a:extLst>
              <a:ext uri="{FF2B5EF4-FFF2-40B4-BE49-F238E27FC236}">
                <a16:creationId xmlns:a16="http://schemas.microsoft.com/office/drawing/2014/main" id="{C71DC324-68BF-864D-AACD-4937977066DD}"/>
              </a:ext>
            </a:extLst>
          </p:cNvPr>
          <p:cNvSpPr txBox="1">
            <a:spLocks noChangeArrowheads="1"/>
          </p:cNvSpPr>
          <p:nvPr/>
        </p:nvSpPr>
        <p:spPr bwMode="auto">
          <a:xfrm>
            <a:off x="620712" y="1874837"/>
            <a:ext cx="4451350" cy="290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00794" tIns="50397" rIns="100794" bIns="50397" numCol="1" anchor="t" anchorCtr="0" compatLnSpc="1">
            <a:prstTxWarp prst="textNoShape">
              <a:avLst/>
            </a:prstTxWarp>
          </a:bodyPr>
          <a:lstStyle>
            <a:lvl1pPr marL="384175" indent="-384175" algn="l" defTabSz="1006475" rtl="0" eaLnBrk="0" fontAlgn="base" hangingPunct="0">
              <a:spcBef>
                <a:spcPts val="2200"/>
              </a:spcBef>
              <a:spcAft>
                <a:spcPct val="0"/>
              </a:spcAft>
              <a:buClr>
                <a:srgbClr val="6FB7D7"/>
              </a:buClr>
              <a:buSzPct val="110000"/>
              <a:buFont typeface="Wingdings 2" charset="2"/>
              <a:buChar char=""/>
              <a:defRPr sz="2600" kern="1200">
                <a:solidFill>
                  <a:srgbClr val="595959"/>
                </a:solidFill>
                <a:latin typeface="+mn-lt"/>
                <a:ea typeface="ＭＳ Ｐゴシック" pitchFamily="-109" charset="-128"/>
                <a:cs typeface="ＭＳ Ｐゴシック" charset="0"/>
              </a:defRPr>
            </a:lvl1pPr>
            <a:lvl2pPr marL="755650" indent="-369888" algn="l" defTabSz="1006475" rtl="0" eaLnBrk="0" fontAlgn="base" hangingPunct="0">
              <a:spcBef>
                <a:spcPts val="663"/>
              </a:spcBef>
              <a:spcAft>
                <a:spcPct val="0"/>
              </a:spcAft>
              <a:buClr>
                <a:srgbClr val="215D77"/>
              </a:buClr>
              <a:buSzPct val="110000"/>
              <a:buFont typeface="Wingdings 2" charset="2"/>
              <a:buChar char=""/>
              <a:defRPr sz="2400" kern="1200">
                <a:solidFill>
                  <a:srgbClr val="595959"/>
                </a:solidFill>
                <a:latin typeface="+mn-lt"/>
                <a:ea typeface="ＭＳ Ｐゴシック" pitchFamily="-109" charset="-128"/>
                <a:cs typeface="+mn-cs"/>
              </a:defRPr>
            </a:lvl2pPr>
            <a:lvl3pPr marL="1066800" indent="-311150" algn="l" defTabSz="1006475" rtl="0" eaLnBrk="0" fontAlgn="base" hangingPunct="0">
              <a:spcBef>
                <a:spcPts val="663"/>
              </a:spcBef>
              <a:spcAft>
                <a:spcPct val="0"/>
              </a:spcAft>
              <a:buClr>
                <a:srgbClr val="6FB7D7"/>
              </a:buClr>
              <a:buSzPct val="110000"/>
              <a:buFont typeface="Wingdings 2" charset="2"/>
              <a:buChar char=""/>
              <a:defRPr sz="2200" kern="1200">
                <a:solidFill>
                  <a:srgbClr val="595959"/>
                </a:solidFill>
                <a:latin typeface="+mn-lt"/>
                <a:ea typeface="ＭＳ Ｐゴシック" pitchFamily="-109" charset="-128"/>
                <a:cs typeface="+mn-cs"/>
              </a:defRPr>
            </a:lvl3pPr>
            <a:lvl4pPr marL="1392238" indent="-325438" algn="l" defTabSz="1006475" rtl="0" eaLnBrk="0" fontAlgn="base" hangingPunct="0">
              <a:spcBef>
                <a:spcPts val="663"/>
              </a:spcBef>
              <a:spcAft>
                <a:spcPct val="0"/>
              </a:spcAft>
              <a:buClr>
                <a:srgbClr val="215D77"/>
              </a:buClr>
              <a:buSzPct val="110000"/>
              <a:buFont typeface="Wingdings 2" charset="2"/>
              <a:buChar char=""/>
              <a:defRPr sz="2000" kern="1200">
                <a:solidFill>
                  <a:srgbClr val="595959"/>
                </a:solidFill>
                <a:latin typeface="+mn-lt"/>
                <a:ea typeface="ＭＳ Ｐゴシック" pitchFamily="-109" charset="-128"/>
                <a:cs typeface="+mn-cs"/>
              </a:defRPr>
            </a:lvl4pPr>
            <a:lvl5pPr marL="1703388" indent="-311150" algn="l" defTabSz="1006475" rtl="0" eaLnBrk="0" fontAlgn="base" hangingPunct="0">
              <a:spcBef>
                <a:spcPts val="663"/>
              </a:spcBef>
              <a:spcAft>
                <a:spcPct val="0"/>
              </a:spcAft>
              <a:buClr>
                <a:srgbClr val="6FB7D7"/>
              </a:buClr>
              <a:buSzPct val="110000"/>
              <a:buFont typeface="Wingdings 2" charset="2"/>
              <a:buChar char=""/>
              <a:defRPr sz="2000" kern="1200">
                <a:solidFill>
                  <a:srgbClr val="595959"/>
                </a:solidFill>
                <a:latin typeface="+mn-lt"/>
                <a:ea typeface="ＭＳ Ｐゴシック" pitchFamily="-109" charset="-128"/>
                <a:cs typeface="+mn-cs"/>
              </a:defRPr>
            </a:lvl5pPr>
            <a:lvl6pPr marL="2771844"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377825" indent="-377825" eaLnBrk="1" hangingPunct="1"/>
            <a:r>
              <a:rPr lang="en-US" altLang="en-US" dirty="0">
                <a:ea typeface="ＭＳ Ｐゴシック" charset="-128"/>
              </a:rPr>
              <a:t>Project Life Cycle Phases</a:t>
            </a:r>
          </a:p>
          <a:p>
            <a:pPr marL="817563" lvl="1" indent="-314325" eaLnBrk="1" hangingPunct="1"/>
            <a:r>
              <a:rPr lang="en-US" altLang="en-US" dirty="0">
                <a:solidFill>
                  <a:schemeClr val="hlink"/>
                </a:solidFill>
                <a:ea typeface="ＭＳ Ｐゴシック" charset="-128"/>
              </a:rPr>
              <a:t>Initiating Processes</a:t>
            </a:r>
          </a:p>
          <a:p>
            <a:pPr marL="817563" lvl="1" indent="-314325" eaLnBrk="1" hangingPunct="1"/>
            <a:r>
              <a:rPr lang="en-US" altLang="en-US" dirty="0">
                <a:solidFill>
                  <a:srgbClr val="030EE1"/>
                </a:solidFill>
                <a:ea typeface="ＭＳ Ｐゴシック" charset="-128"/>
              </a:rPr>
              <a:t>Planning Processes</a:t>
            </a:r>
          </a:p>
          <a:p>
            <a:pPr marL="817563" lvl="1" indent="-314325" eaLnBrk="1" hangingPunct="1"/>
            <a:r>
              <a:rPr lang="en-US" altLang="en-US" dirty="0">
                <a:solidFill>
                  <a:srgbClr val="33CC33"/>
                </a:solidFill>
                <a:ea typeface="ＭＳ Ｐゴシック" charset="-128"/>
              </a:rPr>
              <a:t>Executing Processes</a:t>
            </a:r>
          </a:p>
          <a:p>
            <a:pPr marL="817563" lvl="1" indent="-314325" eaLnBrk="1" hangingPunct="1"/>
            <a:r>
              <a:rPr lang="en-US" altLang="en-US" dirty="0">
                <a:solidFill>
                  <a:schemeClr val="accent2"/>
                </a:solidFill>
                <a:ea typeface="ＭＳ Ｐゴシック" charset="-128"/>
              </a:rPr>
              <a:t>Controlling Processes</a:t>
            </a:r>
          </a:p>
          <a:p>
            <a:pPr marL="817563" lvl="1" indent="-314325" eaLnBrk="1" hangingPunct="1"/>
            <a:r>
              <a:rPr lang="en-US" altLang="en-US" dirty="0">
                <a:ea typeface="ＭＳ Ｐゴシック" charset="-128"/>
              </a:rPr>
              <a:t>Closing Processes</a:t>
            </a:r>
          </a:p>
        </p:txBody>
      </p:sp>
    </p:spTree>
    <p:extLst>
      <p:ext uri="{BB962C8B-B14F-4D97-AF65-F5344CB8AC3E}">
        <p14:creationId xmlns:p14="http://schemas.microsoft.com/office/powerpoint/2010/main" val="410036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xEl>
                                              <p:pRg st="0" end="0"/>
                                            </p:txEl>
                                          </p:spTgt>
                                        </p:tgtEl>
                                        <p:attrNameLst>
                                          <p:attrName>style.visibility</p:attrName>
                                        </p:attrNameLst>
                                      </p:cBhvr>
                                      <p:to>
                                        <p:strVal val="visible"/>
                                      </p:to>
                                    </p:set>
                                    <p:anim calcmode="lin" valueType="num">
                                      <p:cBhvr additive="base">
                                        <p:cTn id="13"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7">
                                            <p:txEl>
                                              <p:pRg st="1" end="1"/>
                                            </p:txEl>
                                          </p:spTgt>
                                        </p:tgtEl>
                                        <p:attrNameLst>
                                          <p:attrName>style.visibility</p:attrName>
                                        </p:attrNameLst>
                                      </p:cBhvr>
                                      <p:to>
                                        <p:strVal val="visible"/>
                                      </p:to>
                                    </p:set>
                                    <p:anim calcmode="lin" valueType="num">
                                      <p:cBhvr additive="base">
                                        <p:cTn id="29" dur="500" fill="hold"/>
                                        <p:tgtEl>
                                          <p:spTgt spid="27">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7">
                                            <p:txEl>
                                              <p:pRg st="2" end="2"/>
                                            </p:txEl>
                                          </p:spTgt>
                                        </p:tgtEl>
                                        <p:attrNameLst>
                                          <p:attrName>style.visibility</p:attrName>
                                        </p:attrNameLst>
                                      </p:cBhvr>
                                      <p:to>
                                        <p:strVal val="visible"/>
                                      </p:to>
                                    </p:set>
                                    <p:anim calcmode="lin" valueType="num">
                                      <p:cBhvr additive="base">
                                        <p:cTn id="39"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7">
                                            <p:txEl>
                                              <p:pRg st="3" end="3"/>
                                            </p:txEl>
                                          </p:spTgt>
                                        </p:tgtEl>
                                        <p:attrNameLst>
                                          <p:attrName>style.visibility</p:attrName>
                                        </p:attrNameLst>
                                      </p:cBhvr>
                                      <p:to>
                                        <p:strVal val="visible"/>
                                      </p:to>
                                    </p:set>
                                    <p:anim calcmode="lin" valueType="num">
                                      <p:cBhvr additive="base">
                                        <p:cTn id="49" dur="500" fill="hold"/>
                                        <p:tgtEl>
                                          <p:spTgt spid="27">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7">
                                            <p:txEl>
                                              <p:pRg st="4" end="4"/>
                                            </p:txEl>
                                          </p:spTgt>
                                        </p:tgtEl>
                                        <p:attrNameLst>
                                          <p:attrName>style.visibility</p:attrName>
                                        </p:attrNameLst>
                                      </p:cBhvr>
                                      <p:to>
                                        <p:strVal val="visible"/>
                                      </p:to>
                                    </p:set>
                                    <p:anim calcmode="lin" valueType="num">
                                      <p:cBhvr additive="base">
                                        <p:cTn id="59"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27">
                                            <p:txEl>
                                              <p:pRg st="5" end="5"/>
                                            </p:txEl>
                                          </p:spTgt>
                                        </p:tgtEl>
                                        <p:attrNameLst>
                                          <p:attrName>style.visibility</p:attrName>
                                        </p:attrNameLst>
                                      </p:cBhvr>
                                      <p:to>
                                        <p:strVal val="visible"/>
                                      </p:to>
                                    </p:set>
                                    <p:anim calcmode="lin" valueType="num">
                                      <p:cBhvr additive="base">
                                        <p:cTn id="69" dur="500" fill="hold"/>
                                        <p:tgtEl>
                                          <p:spTgt spid="27">
                                            <p:txEl>
                                              <p:pRg st="5" end="5"/>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2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21" grpId="0"/>
      <p:bldP spid="22" grpId="0" animBg="1"/>
      <p:bldP spid="23" grpId="0" animBg="1"/>
      <p:bldP spid="24" grpId="0" animBg="1"/>
      <p:bldP spid="25" grpId="0" animBg="1"/>
      <p:bldP spid="2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504507" y="-258763"/>
            <a:ext cx="9071610" cy="1259946"/>
          </a:xfrm>
        </p:spPr>
        <p:txBody>
          <a:bodyPr/>
          <a:lstStyle/>
          <a:p>
            <a:r>
              <a:rPr lang="en-US" altLang="en-US" sz="2800" dirty="0">
                <a:latin typeface="Times New Roman" panose="02020603050405020304" pitchFamily="18" charset="0"/>
                <a:ea typeface="ＭＳ Ｐゴシック" panose="020B0600070205080204" pitchFamily="34" charset="-128"/>
              </a:rPr>
              <a:t>The Project Life Cycle (PLC) and the</a:t>
            </a:r>
            <a:br>
              <a:rPr lang="en-US" altLang="en-US" sz="2800" dirty="0">
                <a:latin typeface="Times New Roman" panose="02020603050405020304" pitchFamily="18" charset="0"/>
                <a:ea typeface="ＭＳ Ｐゴシック" panose="020B0600070205080204" pitchFamily="34" charset="-128"/>
              </a:rPr>
            </a:br>
            <a:r>
              <a:rPr lang="en-US" altLang="en-US" sz="2800" dirty="0">
                <a:latin typeface="Times New Roman" panose="02020603050405020304" pitchFamily="18" charset="0"/>
                <a:ea typeface="ＭＳ Ｐゴシック" panose="020B0600070205080204" pitchFamily="34" charset="-128"/>
              </a:rPr>
              <a:t> Systems Development Life Cycle (SDLC)</a:t>
            </a:r>
          </a:p>
        </p:txBody>
      </p:sp>
      <p:sp>
        <p:nvSpPr>
          <p:cNvPr id="46084" name="Footer Placeholder 3"/>
          <p:cNvSpPr>
            <a:spLocks noGrp="1"/>
          </p:cNvSpPr>
          <p:nvPr>
            <p:ph type="ftr" sz="quarter" idx="11"/>
          </p:nvPr>
        </p:nvSpPr>
        <p:spPr bwMode="auto">
          <a:xfrm>
            <a:off x="3195891" y="7004949"/>
            <a:ext cx="3830586" cy="40423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6" tIns="50398" rIns="100796" bIns="50398" numCol="1" rtlCol="0" anchor="t" anchorCtr="0" compatLnSpc="1">
            <a:prstTxWarp prst="textNoShape">
              <a:avLst/>
            </a:prstTxWarp>
          </a:bodyPr>
          <a:lstStyle>
            <a:lvl1pPr eaLnBrk="0" hangingPunct="0">
              <a:defRPr sz="2646">
                <a:solidFill>
                  <a:schemeClr val="tx1"/>
                </a:solidFill>
                <a:latin typeface="Arial" panose="020B0604020202020204" pitchFamily="34" charset="0"/>
                <a:ea typeface="ＭＳ Ｐゴシック" panose="020B0600070205080204" pitchFamily="34" charset="-128"/>
              </a:defRPr>
            </a:lvl1pPr>
            <a:lvl2pPr marL="41812140" indent="-41308169" eaLnBrk="0" hangingPunct="0">
              <a:defRPr sz="2646">
                <a:solidFill>
                  <a:schemeClr val="tx1"/>
                </a:solidFill>
                <a:latin typeface="Arial" panose="020B0604020202020204" pitchFamily="34" charset="0"/>
                <a:ea typeface="ＭＳ Ｐゴシック" panose="020B0600070205080204" pitchFamily="34" charset="-128"/>
              </a:defRPr>
            </a:lvl2pPr>
            <a:lvl3pPr eaLnBrk="0" hangingPunct="0">
              <a:defRPr sz="2646">
                <a:solidFill>
                  <a:schemeClr val="tx1"/>
                </a:solidFill>
                <a:latin typeface="Arial" panose="020B0604020202020204" pitchFamily="34" charset="0"/>
                <a:ea typeface="ＭＳ Ｐゴシック" panose="020B0600070205080204" pitchFamily="34" charset="-128"/>
              </a:defRPr>
            </a:lvl3pPr>
            <a:lvl4pPr eaLnBrk="0" hangingPunct="0">
              <a:defRPr sz="2646">
                <a:solidFill>
                  <a:schemeClr val="tx1"/>
                </a:solidFill>
                <a:latin typeface="Arial" panose="020B0604020202020204" pitchFamily="34" charset="0"/>
                <a:ea typeface="ＭＳ Ｐゴシック" panose="020B0600070205080204" pitchFamily="34" charset="-128"/>
              </a:defRPr>
            </a:lvl4pPr>
            <a:lvl5pPr eaLnBrk="0" hangingPunct="0">
              <a:defRPr sz="2646">
                <a:solidFill>
                  <a:schemeClr val="tx1"/>
                </a:solidFill>
                <a:latin typeface="Arial" panose="020B0604020202020204" pitchFamily="34" charset="0"/>
                <a:ea typeface="ＭＳ Ｐゴシック" panose="020B0600070205080204" pitchFamily="34" charset="-128"/>
              </a:defRPr>
            </a:lvl5pPr>
            <a:lvl6pPr marL="503972"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6pPr>
            <a:lvl7pPr marL="1007943"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7pPr>
            <a:lvl8pPr marL="1511915"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8pPr>
            <a:lvl9pPr marL="2015886"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543">
                <a:solidFill>
                  <a:schemeClr val="tx2"/>
                </a:solidFill>
                <a:latin typeface="Times New Roman" panose="02020603050405020304" pitchFamily="18" charset="0"/>
                <a:cs typeface="Times New Roman" panose="02020603050405020304" pitchFamily="18" charset="0"/>
              </a:rPr>
              <a:t>Copyright 2015 John Wiley &amp; Sons, Inc.</a:t>
            </a:r>
          </a:p>
        </p:txBody>
      </p:sp>
      <p:pic>
        <p:nvPicPr>
          <p:cNvPr id="46085"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87512" y="1118477"/>
            <a:ext cx="6857999" cy="6312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5896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F7F0E2C-A18E-4383-A078-5581D5701770}"/>
              </a:ext>
            </a:extLst>
          </p:cNvPr>
          <p:cNvSpPr>
            <a:spLocks noGrp="1" noChangeArrowheads="1"/>
          </p:cNvSpPr>
          <p:nvPr>
            <p:ph type="title"/>
          </p:nvPr>
        </p:nvSpPr>
        <p:spPr/>
        <p:txBody>
          <a:bodyPr/>
          <a:lstStyle/>
          <a:p>
            <a:pPr eaLnBrk="1" hangingPunct="1">
              <a:defRPr/>
            </a:pPr>
            <a:r>
              <a:rPr lang="en-US" altLang="en-US" sz="3968" dirty="0"/>
              <a:t>Managing IT Resources</a:t>
            </a:r>
            <a:br>
              <a:rPr lang="en-US" altLang="en-US" sz="3968" dirty="0"/>
            </a:br>
            <a:r>
              <a:rPr lang="en-US" altLang="en-US" sz="3968" dirty="0"/>
              <a:t>Class Outline: Mon, Sept 17, 2018</a:t>
            </a:r>
          </a:p>
        </p:txBody>
      </p:sp>
      <p:sp>
        <p:nvSpPr>
          <p:cNvPr id="6147" name="Rectangle 3">
            <a:extLst>
              <a:ext uri="{FF2B5EF4-FFF2-40B4-BE49-F238E27FC236}">
                <a16:creationId xmlns:a16="http://schemas.microsoft.com/office/drawing/2014/main" id="{31FF32C9-E951-4F7B-B228-5D72CCC2D9FB}"/>
              </a:ext>
            </a:extLst>
          </p:cNvPr>
          <p:cNvSpPr>
            <a:spLocks noGrp="1"/>
          </p:cNvSpPr>
          <p:nvPr>
            <p:ph idx="1"/>
          </p:nvPr>
        </p:nvSpPr>
        <p:spPr>
          <a:xfrm>
            <a:off x="1077913" y="2098675"/>
            <a:ext cx="8666162" cy="5795963"/>
          </a:xfrm>
        </p:spPr>
        <p:txBody>
          <a:bodyPr/>
          <a:lstStyle/>
          <a:p>
            <a:pPr eaLnBrk="1" hangingPunct="1">
              <a:lnSpc>
                <a:spcPct val="80000"/>
              </a:lnSpc>
            </a:pPr>
            <a:r>
              <a:rPr lang="en-US" altLang="en-US" dirty="0">
                <a:solidFill>
                  <a:schemeClr val="tx1"/>
                </a:solidFill>
                <a:ea typeface="ＭＳ Ｐゴシック" panose="020B0600070205080204" pitchFamily="34" charset="-128"/>
              </a:rPr>
              <a:t>Gamma Nu Eta Company Expose Invitation</a:t>
            </a:r>
          </a:p>
          <a:p>
            <a:pPr lvl="1" eaLnBrk="1" hangingPunct="1">
              <a:lnSpc>
                <a:spcPct val="80000"/>
              </a:lnSpc>
            </a:pPr>
            <a:endParaRPr lang="en-US" altLang="en-US" dirty="0">
              <a:solidFill>
                <a:schemeClr val="tx1"/>
              </a:solidFill>
              <a:ea typeface="ＭＳ Ｐゴシック" panose="020B0600070205080204" pitchFamily="34" charset="-128"/>
            </a:endParaRPr>
          </a:p>
          <a:p>
            <a:pPr lvl="1" eaLnBrk="1" hangingPunct="1">
              <a:lnSpc>
                <a:spcPct val="80000"/>
              </a:lnSpc>
            </a:pPr>
            <a:r>
              <a:rPr lang="en-US" altLang="en-US" dirty="0">
                <a:solidFill>
                  <a:schemeClr val="tx1"/>
                </a:solidFill>
                <a:ea typeface="ＭＳ Ｐゴシック" panose="020B0600070205080204" pitchFamily="34" charset="-128"/>
              </a:rPr>
              <a:t>Collin Jones</a:t>
            </a:r>
          </a:p>
          <a:p>
            <a:pPr lvl="1" eaLnBrk="1" hangingPunct="1">
              <a:lnSpc>
                <a:spcPct val="80000"/>
              </a:lnSpc>
            </a:pPr>
            <a:endParaRPr lang="en-US" altLang="en-US" dirty="0">
              <a:solidFill>
                <a:schemeClr val="tx1"/>
              </a:solidFill>
              <a:ea typeface="ＭＳ Ｐゴシック" panose="020B0600070205080204" pitchFamily="34" charset="-128"/>
            </a:endParaRPr>
          </a:p>
          <a:p>
            <a:pPr marL="0" indent="0" eaLnBrk="1" hangingPunct="1">
              <a:lnSpc>
                <a:spcPct val="80000"/>
              </a:lnSpc>
              <a:buNone/>
            </a:pPr>
            <a:endParaRPr lang="en-US" altLang="en-US" dirty="0">
              <a:solidFill>
                <a:schemeClr val="tx1"/>
              </a:solidFill>
              <a:ea typeface="ＭＳ Ｐゴシック" panose="020B0600070205080204" pitchFamily="34" charset="-128"/>
            </a:endParaRPr>
          </a:p>
        </p:txBody>
      </p:sp>
    </p:spTree>
    <p:extLst>
      <p:ext uri="{BB962C8B-B14F-4D97-AF65-F5344CB8AC3E}">
        <p14:creationId xmlns:p14="http://schemas.microsoft.com/office/powerpoint/2010/main" val="215296508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517525" y="-563563"/>
            <a:ext cx="8866187" cy="1473200"/>
          </a:xfrm>
        </p:spPr>
        <p:txBody>
          <a:bodyPr/>
          <a:lstStyle/>
          <a:p>
            <a:r>
              <a:rPr lang="en-US" altLang="en-US" sz="4000" dirty="0">
                <a:latin typeface="Times New Roman" panose="02020603050405020304" pitchFamily="18" charset="0"/>
                <a:ea typeface="ＭＳ Ｐゴシック" panose="020B0600070205080204" pitchFamily="34" charset="-128"/>
              </a:rPr>
              <a:t>Implementing the SDLC</a:t>
            </a:r>
          </a:p>
        </p:txBody>
      </p:sp>
      <p:sp>
        <p:nvSpPr>
          <p:cNvPr id="47107" name="Content Placeholder 2"/>
          <p:cNvSpPr>
            <a:spLocks noGrp="1"/>
          </p:cNvSpPr>
          <p:nvPr>
            <p:ph sz="quarter" idx="1"/>
          </p:nvPr>
        </p:nvSpPr>
        <p:spPr>
          <a:xfrm>
            <a:off x="504507" y="1679928"/>
            <a:ext cx="9071610" cy="4770295"/>
          </a:xfrm>
        </p:spPr>
        <p:txBody>
          <a:bodyPr/>
          <a:lstStyle/>
          <a:p>
            <a:pPr>
              <a:spcAft>
                <a:spcPts val="661"/>
              </a:spcAft>
            </a:pPr>
            <a:r>
              <a:rPr lang="en-US" altLang="en-US" sz="3527" dirty="0">
                <a:latin typeface="Times New Roman" panose="02020603050405020304" pitchFamily="18" charset="0"/>
                <a:ea typeface="ＭＳ Ｐゴシック" panose="020B0600070205080204" pitchFamily="34" charset="-128"/>
              </a:rPr>
              <a:t>Defines all of the sub-phases and deliverables associated with the Execute and Control Project Management Life Cycle phase.</a:t>
            </a:r>
          </a:p>
          <a:p>
            <a:pPr>
              <a:spcAft>
                <a:spcPts val="661"/>
              </a:spcAft>
            </a:pPr>
            <a:r>
              <a:rPr lang="en-US" altLang="en-US" sz="3527" dirty="0">
                <a:latin typeface="Times New Roman" panose="02020603050405020304" pitchFamily="18" charset="0"/>
                <a:ea typeface="ＭＳ Ｐゴシック" panose="020B0600070205080204" pitchFamily="34" charset="-128"/>
              </a:rPr>
              <a:t>Number of Ways to implement the SDLC</a:t>
            </a:r>
          </a:p>
          <a:p>
            <a:pPr lvl="1">
              <a:spcAft>
                <a:spcPts val="661"/>
              </a:spcAft>
            </a:pPr>
            <a:r>
              <a:rPr lang="en-US" altLang="en-US" sz="3197" dirty="0">
                <a:solidFill>
                  <a:srgbClr val="FF0000"/>
                </a:solidFill>
                <a:latin typeface="Times New Roman" panose="02020603050405020304" pitchFamily="18" charset="0"/>
                <a:ea typeface="ＭＳ Ｐゴシック" panose="020B0600070205080204" pitchFamily="34" charset="-128"/>
              </a:rPr>
              <a:t>Waterfall</a:t>
            </a:r>
          </a:p>
          <a:p>
            <a:pPr lvl="1">
              <a:spcAft>
                <a:spcPts val="661"/>
              </a:spcAft>
            </a:pPr>
            <a:r>
              <a:rPr lang="en-US" altLang="en-US" sz="3197" dirty="0">
                <a:solidFill>
                  <a:srgbClr val="FF0000"/>
                </a:solidFill>
                <a:latin typeface="Times New Roman" panose="02020603050405020304" pitchFamily="18" charset="0"/>
                <a:ea typeface="ＭＳ Ｐゴシック" panose="020B0600070205080204" pitchFamily="34" charset="-128"/>
              </a:rPr>
              <a:t>Agile</a:t>
            </a:r>
          </a:p>
        </p:txBody>
      </p:sp>
      <p:sp>
        <p:nvSpPr>
          <p:cNvPr id="47109" name="Footer Placeholder 3"/>
          <p:cNvSpPr>
            <a:spLocks noGrp="1"/>
          </p:cNvSpPr>
          <p:nvPr>
            <p:ph type="ftr" sz="quarter" idx="11"/>
          </p:nvPr>
        </p:nvSpPr>
        <p:spPr bwMode="auto">
          <a:xfrm>
            <a:off x="3195891" y="7004949"/>
            <a:ext cx="3830586" cy="40423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6" tIns="50398" rIns="100796" bIns="50398" numCol="1" rtlCol="0" anchor="t" anchorCtr="0" compatLnSpc="1">
            <a:prstTxWarp prst="textNoShape">
              <a:avLst/>
            </a:prstTxWarp>
          </a:bodyPr>
          <a:lstStyle>
            <a:lvl1pPr eaLnBrk="0" hangingPunct="0">
              <a:defRPr sz="2646">
                <a:solidFill>
                  <a:schemeClr val="tx1"/>
                </a:solidFill>
                <a:latin typeface="Arial" panose="020B0604020202020204" pitchFamily="34" charset="0"/>
                <a:ea typeface="ＭＳ Ｐゴシック" panose="020B0600070205080204" pitchFamily="34" charset="-128"/>
              </a:defRPr>
            </a:lvl1pPr>
            <a:lvl2pPr marL="41812140" indent="-41308169" eaLnBrk="0" hangingPunct="0">
              <a:defRPr sz="2646">
                <a:solidFill>
                  <a:schemeClr val="tx1"/>
                </a:solidFill>
                <a:latin typeface="Arial" panose="020B0604020202020204" pitchFamily="34" charset="0"/>
                <a:ea typeface="ＭＳ Ｐゴシック" panose="020B0600070205080204" pitchFamily="34" charset="-128"/>
              </a:defRPr>
            </a:lvl2pPr>
            <a:lvl3pPr eaLnBrk="0" hangingPunct="0">
              <a:defRPr sz="2646">
                <a:solidFill>
                  <a:schemeClr val="tx1"/>
                </a:solidFill>
                <a:latin typeface="Arial" panose="020B0604020202020204" pitchFamily="34" charset="0"/>
                <a:ea typeface="ＭＳ Ｐゴシック" panose="020B0600070205080204" pitchFamily="34" charset="-128"/>
              </a:defRPr>
            </a:lvl3pPr>
            <a:lvl4pPr eaLnBrk="0" hangingPunct="0">
              <a:defRPr sz="2646">
                <a:solidFill>
                  <a:schemeClr val="tx1"/>
                </a:solidFill>
                <a:latin typeface="Arial" panose="020B0604020202020204" pitchFamily="34" charset="0"/>
                <a:ea typeface="ＭＳ Ｐゴシック" panose="020B0600070205080204" pitchFamily="34" charset="-128"/>
              </a:defRPr>
            </a:lvl4pPr>
            <a:lvl5pPr eaLnBrk="0" hangingPunct="0">
              <a:defRPr sz="2646">
                <a:solidFill>
                  <a:schemeClr val="tx1"/>
                </a:solidFill>
                <a:latin typeface="Arial" panose="020B0604020202020204" pitchFamily="34" charset="0"/>
                <a:ea typeface="ＭＳ Ｐゴシック" panose="020B0600070205080204" pitchFamily="34" charset="-128"/>
              </a:defRPr>
            </a:lvl5pPr>
            <a:lvl6pPr marL="503972"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6pPr>
            <a:lvl7pPr marL="1007943"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7pPr>
            <a:lvl8pPr marL="1511915"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8pPr>
            <a:lvl9pPr marL="2015886"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543">
                <a:solidFill>
                  <a:schemeClr val="tx2"/>
                </a:solidFill>
                <a:latin typeface="Times New Roman" panose="02020603050405020304" pitchFamily="18" charset="0"/>
                <a:cs typeface="Times New Roman" panose="02020603050405020304" pitchFamily="18" charset="0"/>
              </a:rPr>
              <a:t>Copyright 2015 John Wiley &amp; Sons, Inc.</a:t>
            </a:r>
          </a:p>
        </p:txBody>
      </p:sp>
    </p:spTree>
    <p:extLst>
      <p:ext uri="{BB962C8B-B14F-4D97-AF65-F5344CB8AC3E}">
        <p14:creationId xmlns:p14="http://schemas.microsoft.com/office/powerpoint/2010/main" val="37748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0"/>
            <a:ext cx="10080625" cy="915988"/>
          </a:xfrm>
        </p:spPr>
        <p:txBody>
          <a:bodyPr/>
          <a:lstStyle/>
          <a:p>
            <a:pPr eaLnBrk="1" hangingPunct="1"/>
            <a:r>
              <a:rPr lang="en-US" sz="3200" dirty="0">
                <a:latin typeface="News Gothic MT" charset="0"/>
                <a:ea typeface="ＭＳ Ｐゴシック" charset="0"/>
              </a:rPr>
              <a:t>Project Management Methodologies</a:t>
            </a:r>
          </a:p>
        </p:txBody>
      </p:sp>
      <p:sp>
        <p:nvSpPr>
          <p:cNvPr id="2" name="Slide Number Placeholder 1">
            <a:extLst>
              <a:ext uri="{FF2B5EF4-FFF2-40B4-BE49-F238E27FC236}">
                <a16:creationId xmlns:a16="http://schemas.microsoft.com/office/drawing/2014/main" id="{C1616990-FA78-A646-9C6A-AFDBF66CB3A5}"/>
              </a:ext>
            </a:extLst>
          </p:cNvPr>
          <p:cNvSpPr>
            <a:spLocks noGrp="1"/>
          </p:cNvSpPr>
          <p:nvPr>
            <p:ph type="sldNum" sz="quarter" idx="12"/>
          </p:nvPr>
        </p:nvSpPr>
        <p:spPr/>
        <p:txBody>
          <a:bodyPr/>
          <a:lstStyle/>
          <a:p>
            <a:fld id="{9ED71C0B-31B1-A04F-9192-3F759AC0FC25}" type="slidenum">
              <a:rPr lang="en-GB" altLang="en-US" smtClean="0"/>
              <a:pPr/>
              <a:t>31</a:t>
            </a:fld>
            <a:endParaRPr lang="en-GB" altLang="en-US" dirty="0"/>
          </a:p>
        </p:txBody>
      </p:sp>
      <p:graphicFrame>
        <p:nvGraphicFramePr>
          <p:cNvPr id="5" name="Diagram 4">
            <a:extLst>
              <a:ext uri="{FF2B5EF4-FFF2-40B4-BE49-F238E27FC236}">
                <a16:creationId xmlns:a16="http://schemas.microsoft.com/office/drawing/2014/main" id="{A9BA88C6-6943-964B-B4E8-99E3287463FF}"/>
              </a:ext>
            </a:extLst>
          </p:cNvPr>
          <p:cNvGraphicFramePr/>
          <p:nvPr>
            <p:extLst/>
          </p:nvPr>
        </p:nvGraphicFramePr>
        <p:xfrm>
          <a:off x="163512" y="1036637"/>
          <a:ext cx="9677400" cy="579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ounded Rectangle 7">
            <a:extLst>
              <a:ext uri="{FF2B5EF4-FFF2-40B4-BE49-F238E27FC236}">
                <a16:creationId xmlns:a16="http://schemas.microsoft.com/office/drawing/2014/main" id="{7CC61AA4-AD5D-6E43-A3A9-A989B523B955}"/>
              </a:ext>
            </a:extLst>
          </p:cNvPr>
          <p:cNvSpPr/>
          <p:nvPr/>
        </p:nvSpPr>
        <p:spPr>
          <a:xfrm>
            <a:off x="392112" y="5837237"/>
            <a:ext cx="1447800" cy="9906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PMI/ PMBOK “Method”</a:t>
            </a:r>
          </a:p>
        </p:txBody>
      </p:sp>
      <p:sp>
        <p:nvSpPr>
          <p:cNvPr id="10" name="Rounded Rectangle 9">
            <a:extLst>
              <a:ext uri="{FF2B5EF4-FFF2-40B4-BE49-F238E27FC236}">
                <a16:creationId xmlns:a16="http://schemas.microsoft.com/office/drawing/2014/main" id="{D37DD261-9086-EF4A-8464-141AF540B2A7}"/>
              </a:ext>
            </a:extLst>
          </p:cNvPr>
          <p:cNvSpPr/>
          <p:nvPr/>
        </p:nvSpPr>
        <p:spPr>
          <a:xfrm>
            <a:off x="8393112" y="5837237"/>
            <a:ext cx="1447800" cy="9906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PMI/ PMBOK “Method”</a:t>
            </a:r>
          </a:p>
        </p:txBody>
      </p:sp>
    </p:spTree>
    <p:extLst>
      <p:ext uri="{BB962C8B-B14F-4D97-AF65-F5344CB8AC3E}">
        <p14:creationId xmlns:p14="http://schemas.microsoft.com/office/powerpoint/2010/main" val="188397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8"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0"/>
            <a:ext cx="10080625" cy="915988"/>
          </a:xfrm>
        </p:spPr>
        <p:txBody>
          <a:bodyPr/>
          <a:lstStyle/>
          <a:p>
            <a:pPr eaLnBrk="1" hangingPunct="1"/>
            <a:r>
              <a:rPr lang="en-US" sz="3200" dirty="0">
                <a:latin typeface="News Gothic MT" charset="0"/>
                <a:ea typeface="ＭＳ Ｐゴシック" charset="0"/>
              </a:rPr>
              <a:t>Traditional or “Sequential” Methodologies</a:t>
            </a:r>
          </a:p>
        </p:txBody>
      </p:sp>
      <p:sp>
        <p:nvSpPr>
          <p:cNvPr id="2" name="Slide Number Placeholder 1">
            <a:extLst>
              <a:ext uri="{FF2B5EF4-FFF2-40B4-BE49-F238E27FC236}">
                <a16:creationId xmlns:a16="http://schemas.microsoft.com/office/drawing/2014/main" id="{C1616990-FA78-A646-9C6A-AFDBF66CB3A5}"/>
              </a:ext>
            </a:extLst>
          </p:cNvPr>
          <p:cNvSpPr>
            <a:spLocks noGrp="1"/>
          </p:cNvSpPr>
          <p:nvPr>
            <p:ph type="sldNum" sz="quarter" idx="12"/>
          </p:nvPr>
        </p:nvSpPr>
        <p:spPr/>
        <p:txBody>
          <a:bodyPr/>
          <a:lstStyle/>
          <a:p>
            <a:fld id="{9ED71C0B-31B1-A04F-9192-3F759AC0FC25}" type="slidenum">
              <a:rPr lang="en-GB" altLang="en-US" smtClean="0"/>
              <a:pPr/>
              <a:t>32</a:t>
            </a:fld>
            <a:endParaRPr lang="en-GB" altLang="en-US" dirty="0"/>
          </a:p>
        </p:txBody>
      </p:sp>
      <p:sp>
        <p:nvSpPr>
          <p:cNvPr id="4" name="Content Placeholder 3">
            <a:extLst>
              <a:ext uri="{FF2B5EF4-FFF2-40B4-BE49-F238E27FC236}">
                <a16:creationId xmlns:a16="http://schemas.microsoft.com/office/drawing/2014/main" id="{82EC3FC0-833E-A547-B107-313FE6B2E4DD}"/>
              </a:ext>
            </a:extLst>
          </p:cNvPr>
          <p:cNvSpPr>
            <a:spLocks noGrp="1"/>
          </p:cNvSpPr>
          <p:nvPr>
            <p:ph idx="1"/>
          </p:nvPr>
        </p:nvSpPr>
        <p:spPr>
          <a:xfrm>
            <a:off x="604838" y="1189037"/>
            <a:ext cx="8866187" cy="4787900"/>
          </a:xfrm>
        </p:spPr>
        <p:txBody>
          <a:bodyPr/>
          <a:lstStyle/>
          <a:p>
            <a:r>
              <a:rPr lang="en-US" dirty="0"/>
              <a:t>Waterfall (“SDLC”)</a:t>
            </a:r>
          </a:p>
          <a:p>
            <a:pPr lvl="1"/>
            <a:r>
              <a:rPr lang="en-US" sz="2000" dirty="0"/>
              <a:t>Project tasks are planned in advanced and worked on in order – you do not move on to the next task until the previous is complete.</a:t>
            </a:r>
          </a:p>
          <a:p>
            <a:endParaRPr lang="en-US" dirty="0"/>
          </a:p>
          <a:p>
            <a:endParaRPr lang="en-US" dirty="0"/>
          </a:p>
          <a:p>
            <a:endParaRPr lang="en-US" dirty="0"/>
          </a:p>
          <a:p>
            <a:endParaRPr lang="en-US" dirty="0"/>
          </a:p>
        </p:txBody>
      </p:sp>
      <p:grpSp>
        <p:nvGrpSpPr>
          <p:cNvPr id="8" name="Group 7">
            <a:extLst>
              <a:ext uri="{FF2B5EF4-FFF2-40B4-BE49-F238E27FC236}">
                <a16:creationId xmlns:a16="http://schemas.microsoft.com/office/drawing/2014/main" id="{AEB2AF4F-67C9-3449-8892-348E1DB08962}"/>
              </a:ext>
            </a:extLst>
          </p:cNvPr>
          <p:cNvGrpSpPr/>
          <p:nvPr/>
        </p:nvGrpSpPr>
        <p:grpSpPr>
          <a:xfrm>
            <a:off x="890586" y="2789237"/>
            <a:ext cx="8569326" cy="4129088"/>
            <a:chOff x="1230312" y="2789237"/>
            <a:chExt cx="7772400" cy="3505200"/>
          </a:xfrm>
        </p:grpSpPr>
        <p:pic>
          <p:nvPicPr>
            <p:cNvPr id="6" name="Picture 5">
              <a:extLst>
                <a:ext uri="{FF2B5EF4-FFF2-40B4-BE49-F238E27FC236}">
                  <a16:creationId xmlns:a16="http://schemas.microsoft.com/office/drawing/2014/main" id="{C3E5D9C6-ED4D-B040-B5F0-CE81B2C46A28}"/>
                </a:ext>
              </a:extLst>
            </p:cNvPr>
            <p:cNvPicPr>
              <a:picLocks noChangeAspect="1"/>
            </p:cNvPicPr>
            <p:nvPr/>
          </p:nvPicPr>
          <p:blipFill>
            <a:blip r:embed="rId3"/>
            <a:stretch>
              <a:fillRect/>
            </a:stretch>
          </p:blipFill>
          <p:spPr>
            <a:xfrm>
              <a:off x="1230312" y="2789237"/>
              <a:ext cx="7620000" cy="3200400"/>
            </a:xfrm>
            <a:prstGeom prst="rect">
              <a:avLst/>
            </a:prstGeom>
          </p:spPr>
        </p:pic>
        <p:sp>
          <p:nvSpPr>
            <p:cNvPr id="7" name="TextBox 6">
              <a:extLst>
                <a:ext uri="{FF2B5EF4-FFF2-40B4-BE49-F238E27FC236}">
                  <a16:creationId xmlns:a16="http://schemas.microsoft.com/office/drawing/2014/main" id="{BCC94D36-F791-6A47-88B9-C29867AD1D9E}"/>
                </a:ext>
              </a:extLst>
            </p:cNvPr>
            <p:cNvSpPr txBox="1"/>
            <p:nvPr/>
          </p:nvSpPr>
          <p:spPr>
            <a:xfrm>
              <a:off x="1230312" y="6017438"/>
              <a:ext cx="7772400" cy="276999"/>
            </a:xfrm>
            <a:prstGeom prst="rect">
              <a:avLst/>
            </a:prstGeom>
            <a:noFill/>
          </p:spPr>
          <p:txBody>
            <a:bodyPr wrap="square" rtlCol="0">
              <a:spAutoFit/>
            </a:bodyPr>
            <a:lstStyle/>
            <a:p>
              <a:r>
                <a:rPr lang="en-US" sz="1200" dirty="0"/>
                <a:t>Gladkova, Ekaterina (2012). Retrieved from https://sysgears.com/articles/agile-vs-waterfall-development-model/</a:t>
              </a:r>
            </a:p>
          </p:txBody>
        </p:sp>
      </p:grpSp>
    </p:spTree>
    <p:extLst>
      <p:ext uri="{BB962C8B-B14F-4D97-AF65-F5344CB8AC3E}">
        <p14:creationId xmlns:p14="http://schemas.microsoft.com/office/powerpoint/2010/main" val="964643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0"/>
            <a:ext cx="10080625" cy="915988"/>
          </a:xfrm>
        </p:spPr>
        <p:txBody>
          <a:bodyPr/>
          <a:lstStyle/>
          <a:p>
            <a:pPr eaLnBrk="1" hangingPunct="1"/>
            <a:r>
              <a:rPr lang="en-US" sz="3200" dirty="0">
                <a:latin typeface="News Gothic MT" charset="0"/>
                <a:ea typeface="ＭＳ Ｐゴシック" charset="0"/>
              </a:rPr>
              <a:t>Agile Methodologies</a:t>
            </a:r>
          </a:p>
        </p:txBody>
      </p:sp>
      <p:sp>
        <p:nvSpPr>
          <p:cNvPr id="2" name="Slide Number Placeholder 1">
            <a:extLst>
              <a:ext uri="{FF2B5EF4-FFF2-40B4-BE49-F238E27FC236}">
                <a16:creationId xmlns:a16="http://schemas.microsoft.com/office/drawing/2014/main" id="{C1616990-FA78-A646-9C6A-AFDBF66CB3A5}"/>
              </a:ext>
            </a:extLst>
          </p:cNvPr>
          <p:cNvSpPr>
            <a:spLocks noGrp="1"/>
          </p:cNvSpPr>
          <p:nvPr>
            <p:ph type="sldNum" sz="quarter" idx="12"/>
          </p:nvPr>
        </p:nvSpPr>
        <p:spPr/>
        <p:txBody>
          <a:bodyPr/>
          <a:lstStyle/>
          <a:p>
            <a:fld id="{9ED71C0B-31B1-A04F-9192-3F759AC0FC25}" type="slidenum">
              <a:rPr lang="en-GB" altLang="en-US" smtClean="0"/>
              <a:pPr/>
              <a:t>33</a:t>
            </a:fld>
            <a:endParaRPr lang="en-GB" altLang="en-US" dirty="0"/>
          </a:p>
        </p:txBody>
      </p:sp>
      <p:sp>
        <p:nvSpPr>
          <p:cNvPr id="4" name="Content Placeholder 3">
            <a:extLst>
              <a:ext uri="{FF2B5EF4-FFF2-40B4-BE49-F238E27FC236}">
                <a16:creationId xmlns:a16="http://schemas.microsoft.com/office/drawing/2014/main" id="{82EC3FC0-833E-A547-B107-313FE6B2E4DD}"/>
              </a:ext>
            </a:extLst>
          </p:cNvPr>
          <p:cNvSpPr>
            <a:spLocks noGrp="1"/>
          </p:cNvSpPr>
          <p:nvPr>
            <p:ph idx="1"/>
          </p:nvPr>
        </p:nvSpPr>
        <p:spPr>
          <a:xfrm>
            <a:off x="604838" y="1189037"/>
            <a:ext cx="8866187" cy="4787900"/>
          </a:xfrm>
        </p:spPr>
        <p:txBody>
          <a:bodyPr/>
          <a:lstStyle/>
          <a:p>
            <a:r>
              <a:rPr lang="en-US" dirty="0"/>
              <a:t>Agile was created in 2001</a:t>
            </a:r>
          </a:p>
          <a:p>
            <a:r>
              <a:rPr lang="en-US" dirty="0"/>
              <a:t>A group pf 17 people wrote down their agile philosophies: “Agile Manifesto of Software Development”</a:t>
            </a:r>
          </a:p>
          <a:p>
            <a:r>
              <a:rPr lang="en-US" dirty="0"/>
              <a:t>The four main values of agile:</a:t>
            </a:r>
          </a:p>
          <a:p>
            <a:pPr marL="842962" lvl="1" indent="-457200">
              <a:buFont typeface="+mj-lt"/>
              <a:buAutoNum type="arabicPeriod"/>
            </a:pPr>
            <a:r>
              <a:rPr lang="en-US" dirty="0"/>
              <a:t>Individuals and interactions over processes and tools</a:t>
            </a:r>
          </a:p>
          <a:p>
            <a:pPr marL="842962" lvl="1" indent="-457200">
              <a:buFont typeface="+mj-lt"/>
              <a:buAutoNum type="arabicPeriod"/>
            </a:pPr>
            <a:r>
              <a:rPr lang="en-US" dirty="0"/>
              <a:t>Working software over comprehensive documentation</a:t>
            </a:r>
          </a:p>
          <a:p>
            <a:pPr marL="842962" lvl="1" indent="-457200">
              <a:buFont typeface="+mj-lt"/>
              <a:buAutoNum type="arabicPeriod"/>
            </a:pPr>
            <a:r>
              <a:rPr lang="en-US" dirty="0"/>
              <a:t>Customer collaboration over contract negotiation</a:t>
            </a:r>
          </a:p>
          <a:p>
            <a:pPr marL="842962" lvl="1" indent="-457200">
              <a:buFont typeface="+mj-lt"/>
              <a:buAutoNum type="arabicPeriod"/>
            </a:pPr>
            <a:r>
              <a:rPr lang="en-US" dirty="0"/>
              <a:t>Responding to change over following a plan</a:t>
            </a:r>
          </a:p>
          <a:p>
            <a:pPr marL="842962" lvl="1" indent="-457200">
              <a:buFont typeface="+mj-lt"/>
              <a:buAutoNum type="arabicPeriod"/>
            </a:pPr>
            <a:endParaRPr lang="en-US" dirty="0"/>
          </a:p>
          <a:p>
            <a:pPr lvl="1"/>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7631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 calcmode="lin" valueType="num">
                                      <p:cBhvr additive="base">
                                        <p:cTn id="2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 calcmode="lin" valueType="num">
                                      <p:cBhvr additive="base">
                                        <p:cTn id="3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0"/>
            <a:ext cx="10080625" cy="915988"/>
          </a:xfrm>
        </p:spPr>
        <p:txBody>
          <a:bodyPr/>
          <a:lstStyle/>
          <a:p>
            <a:pPr eaLnBrk="1" hangingPunct="1"/>
            <a:r>
              <a:rPr lang="en-US" sz="3200" dirty="0">
                <a:latin typeface="News Gothic MT" charset="0"/>
                <a:ea typeface="ＭＳ Ｐゴシック" charset="0"/>
              </a:rPr>
              <a:t>Agile Methodologies</a:t>
            </a:r>
          </a:p>
        </p:txBody>
      </p:sp>
      <p:sp>
        <p:nvSpPr>
          <p:cNvPr id="2" name="Slide Number Placeholder 1">
            <a:extLst>
              <a:ext uri="{FF2B5EF4-FFF2-40B4-BE49-F238E27FC236}">
                <a16:creationId xmlns:a16="http://schemas.microsoft.com/office/drawing/2014/main" id="{C1616990-FA78-A646-9C6A-AFDBF66CB3A5}"/>
              </a:ext>
            </a:extLst>
          </p:cNvPr>
          <p:cNvSpPr>
            <a:spLocks noGrp="1"/>
          </p:cNvSpPr>
          <p:nvPr>
            <p:ph type="sldNum" sz="quarter" idx="12"/>
          </p:nvPr>
        </p:nvSpPr>
        <p:spPr/>
        <p:txBody>
          <a:bodyPr/>
          <a:lstStyle/>
          <a:p>
            <a:fld id="{9ED71C0B-31B1-A04F-9192-3F759AC0FC25}" type="slidenum">
              <a:rPr lang="en-GB" altLang="en-US" smtClean="0"/>
              <a:pPr/>
              <a:t>34</a:t>
            </a:fld>
            <a:endParaRPr lang="en-GB" altLang="en-US" dirty="0"/>
          </a:p>
        </p:txBody>
      </p:sp>
      <p:sp>
        <p:nvSpPr>
          <p:cNvPr id="4" name="Content Placeholder 3">
            <a:extLst>
              <a:ext uri="{FF2B5EF4-FFF2-40B4-BE49-F238E27FC236}">
                <a16:creationId xmlns:a16="http://schemas.microsoft.com/office/drawing/2014/main" id="{82EC3FC0-833E-A547-B107-313FE6B2E4DD}"/>
              </a:ext>
            </a:extLst>
          </p:cNvPr>
          <p:cNvSpPr>
            <a:spLocks noGrp="1"/>
          </p:cNvSpPr>
          <p:nvPr>
            <p:ph idx="1"/>
          </p:nvPr>
        </p:nvSpPr>
        <p:spPr>
          <a:xfrm>
            <a:off x="604838" y="1189037"/>
            <a:ext cx="8866187" cy="4787900"/>
          </a:xfrm>
        </p:spPr>
        <p:txBody>
          <a:bodyPr/>
          <a:lstStyle/>
          <a:p>
            <a:r>
              <a:rPr lang="en-US" dirty="0"/>
              <a:t>All agile methodologies share the same basic commonalities – all based on the 4 values laid out in the manifesto</a:t>
            </a:r>
          </a:p>
          <a:p>
            <a:pPr lvl="1"/>
            <a:r>
              <a:rPr lang="en-US" dirty="0"/>
              <a:t>The customer gives clear objectives but the final deliverable may change</a:t>
            </a:r>
          </a:p>
          <a:p>
            <a:pPr lvl="1"/>
            <a:r>
              <a:rPr lang="en-US" dirty="0"/>
              <a:t>The team works in iterations with each iteration ending with an evaluation of the results</a:t>
            </a:r>
          </a:p>
          <a:p>
            <a:pPr lvl="1"/>
            <a:r>
              <a:rPr lang="en-US" dirty="0"/>
              <a:t>Continuous collaboration is essential – between all team members and team members and customer</a:t>
            </a:r>
          </a:p>
          <a:p>
            <a:pPr lvl="1"/>
            <a:endParaRPr lang="en-US" dirty="0"/>
          </a:p>
          <a:p>
            <a:pPr marL="842962" lvl="1" indent="-457200">
              <a:buFont typeface="+mj-lt"/>
              <a:buAutoNum type="arabicPeriod"/>
            </a:pPr>
            <a:endParaRPr lang="en-US" dirty="0"/>
          </a:p>
          <a:p>
            <a:pPr lvl="1"/>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511972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0"/>
            <a:ext cx="10080625" cy="915988"/>
          </a:xfrm>
        </p:spPr>
        <p:txBody>
          <a:bodyPr/>
          <a:lstStyle/>
          <a:p>
            <a:pPr eaLnBrk="1" hangingPunct="1"/>
            <a:r>
              <a:rPr lang="en-US" sz="3200" dirty="0">
                <a:latin typeface="News Gothic MT" charset="0"/>
                <a:ea typeface="ＭＳ Ｐゴシック" charset="0"/>
              </a:rPr>
              <a:t>Agile Methodologies</a:t>
            </a:r>
          </a:p>
        </p:txBody>
      </p:sp>
      <p:sp>
        <p:nvSpPr>
          <p:cNvPr id="2" name="Slide Number Placeholder 1">
            <a:extLst>
              <a:ext uri="{FF2B5EF4-FFF2-40B4-BE49-F238E27FC236}">
                <a16:creationId xmlns:a16="http://schemas.microsoft.com/office/drawing/2014/main" id="{C1616990-FA78-A646-9C6A-AFDBF66CB3A5}"/>
              </a:ext>
            </a:extLst>
          </p:cNvPr>
          <p:cNvSpPr>
            <a:spLocks noGrp="1"/>
          </p:cNvSpPr>
          <p:nvPr>
            <p:ph type="sldNum" sz="quarter" idx="12"/>
          </p:nvPr>
        </p:nvSpPr>
        <p:spPr/>
        <p:txBody>
          <a:bodyPr/>
          <a:lstStyle/>
          <a:p>
            <a:fld id="{9ED71C0B-31B1-A04F-9192-3F759AC0FC25}" type="slidenum">
              <a:rPr lang="en-GB" altLang="en-US" smtClean="0"/>
              <a:pPr/>
              <a:t>35</a:t>
            </a:fld>
            <a:endParaRPr lang="en-GB" altLang="en-US" dirty="0"/>
          </a:p>
        </p:txBody>
      </p:sp>
      <p:sp>
        <p:nvSpPr>
          <p:cNvPr id="4" name="Content Placeholder 3">
            <a:extLst>
              <a:ext uri="{FF2B5EF4-FFF2-40B4-BE49-F238E27FC236}">
                <a16:creationId xmlns:a16="http://schemas.microsoft.com/office/drawing/2014/main" id="{82EC3FC0-833E-A547-B107-313FE6B2E4DD}"/>
              </a:ext>
            </a:extLst>
          </p:cNvPr>
          <p:cNvSpPr>
            <a:spLocks noGrp="1"/>
          </p:cNvSpPr>
          <p:nvPr>
            <p:ph idx="1"/>
          </p:nvPr>
        </p:nvSpPr>
        <p:spPr>
          <a:xfrm>
            <a:off x="604838" y="1189037"/>
            <a:ext cx="8866187" cy="4787900"/>
          </a:xfrm>
        </p:spPr>
        <p:txBody>
          <a:bodyPr/>
          <a:lstStyle/>
          <a:p>
            <a:r>
              <a:rPr lang="en-US" dirty="0"/>
              <a:t>Kanban</a:t>
            </a:r>
          </a:p>
          <a:p>
            <a:endParaRPr lang="en-US" dirty="0"/>
          </a:p>
          <a:p>
            <a:endParaRPr lang="en-US" dirty="0"/>
          </a:p>
          <a:p>
            <a:endParaRPr lang="en-US" dirty="0"/>
          </a:p>
          <a:p>
            <a:endParaRPr lang="en-US" dirty="0"/>
          </a:p>
        </p:txBody>
      </p:sp>
      <p:grpSp>
        <p:nvGrpSpPr>
          <p:cNvPr id="7" name="Group 6">
            <a:extLst>
              <a:ext uri="{FF2B5EF4-FFF2-40B4-BE49-F238E27FC236}">
                <a16:creationId xmlns:a16="http://schemas.microsoft.com/office/drawing/2014/main" id="{E9158797-DEA9-594D-855B-088FDF48A045}"/>
              </a:ext>
            </a:extLst>
          </p:cNvPr>
          <p:cNvGrpSpPr/>
          <p:nvPr/>
        </p:nvGrpSpPr>
        <p:grpSpPr>
          <a:xfrm>
            <a:off x="392112" y="1722437"/>
            <a:ext cx="9296400" cy="5334000"/>
            <a:chOff x="392112" y="1722437"/>
            <a:chExt cx="9296400" cy="5334000"/>
          </a:xfrm>
        </p:grpSpPr>
        <p:pic>
          <p:nvPicPr>
            <p:cNvPr id="5" name="Picture 4">
              <a:extLst>
                <a:ext uri="{FF2B5EF4-FFF2-40B4-BE49-F238E27FC236}">
                  <a16:creationId xmlns:a16="http://schemas.microsoft.com/office/drawing/2014/main" id="{8F3825A4-CE25-C648-8386-E306DAF0BF25}"/>
                </a:ext>
              </a:extLst>
            </p:cNvPr>
            <p:cNvPicPr>
              <a:picLocks noChangeAspect="1"/>
            </p:cNvPicPr>
            <p:nvPr/>
          </p:nvPicPr>
          <p:blipFill>
            <a:blip r:embed="rId3"/>
            <a:stretch>
              <a:fillRect/>
            </a:stretch>
          </p:blipFill>
          <p:spPr>
            <a:xfrm>
              <a:off x="392112" y="1722437"/>
              <a:ext cx="9296400" cy="4998525"/>
            </a:xfrm>
            <a:prstGeom prst="rect">
              <a:avLst/>
            </a:prstGeom>
          </p:spPr>
        </p:pic>
        <p:sp>
          <p:nvSpPr>
            <p:cNvPr id="6" name="TextBox 5">
              <a:extLst>
                <a:ext uri="{FF2B5EF4-FFF2-40B4-BE49-F238E27FC236}">
                  <a16:creationId xmlns:a16="http://schemas.microsoft.com/office/drawing/2014/main" id="{468E20C9-216F-C340-8B0F-2BF056A89C82}"/>
                </a:ext>
              </a:extLst>
            </p:cNvPr>
            <p:cNvSpPr txBox="1"/>
            <p:nvPr/>
          </p:nvSpPr>
          <p:spPr>
            <a:xfrm>
              <a:off x="468312" y="6779438"/>
              <a:ext cx="8239126" cy="276999"/>
            </a:xfrm>
            <a:prstGeom prst="rect">
              <a:avLst/>
            </a:prstGeom>
            <a:noFill/>
          </p:spPr>
          <p:txBody>
            <a:bodyPr wrap="square" rtlCol="0">
              <a:spAutoFit/>
            </a:bodyPr>
            <a:lstStyle/>
            <a:p>
              <a:r>
                <a:rPr lang="en-US" sz="1200" dirty="0"/>
                <a:t>Retrieved from https://slidehunter.com/powerpoint-templates/kanban-powerpoint-template/</a:t>
              </a:r>
            </a:p>
          </p:txBody>
        </p:sp>
      </p:grpSp>
    </p:spTree>
    <p:extLst>
      <p:ext uri="{BB962C8B-B14F-4D97-AF65-F5344CB8AC3E}">
        <p14:creationId xmlns:p14="http://schemas.microsoft.com/office/powerpoint/2010/main" val="4233984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0"/>
            <a:ext cx="10080625" cy="915988"/>
          </a:xfrm>
        </p:spPr>
        <p:txBody>
          <a:bodyPr/>
          <a:lstStyle/>
          <a:p>
            <a:pPr eaLnBrk="1" hangingPunct="1"/>
            <a:r>
              <a:rPr lang="en-US" sz="3200" dirty="0">
                <a:latin typeface="News Gothic MT" charset="0"/>
                <a:ea typeface="ＭＳ Ｐゴシック" charset="0"/>
              </a:rPr>
              <a:t>Agile Methodologies</a:t>
            </a:r>
          </a:p>
        </p:txBody>
      </p:sp>
      <p:sp>
        <p:nvSpPr>
          <p:cNvPr id="2" name="Slide Number Placeholder 1">
            <a:extLst>
              <a:ext uri="{FF2B5EF4-FFF2-40B4-BE49-F238E27FC236}">
                <a16:creationId xmlns:a16="http://schemas.microsoft.com/office/drawing/2014/main" id="{C1616990-FA78-A646-9C6A-AFDBF66CB3A5}"/>
              </a:ext>
            </a:extLst>
          </p:cNvPr>
          <p:cNvSpPr>
            <a:spLocks noGrp="1"/>
          </p:cNvSpPr>
          <p:nvPr>
            <p:ph type="sldNum" sz="quarter" idx="12"/>
          </p:nvPr>
        </p:nvSpPr>
        <p:spPr/>
        <p:txBody>
          <a:bodyPr/>
          <a:lstStyle/>
          <a:p>
            <a:fld id="{9ED71C0B-31B1-A04F-9192-3F759AC0FC25}" type="slidenum">
              <a:rPr lang="en-GB" altLang="en-US" smtClean="0"/>
              <a:pPr/>
              <a:t>36</a:t>
            </a:fld>
            <a:endParaRPr lang="en-GB" altLang="en-US" dirty="0"/>
          </a:p>
        </p:txBody>
      </p:sp>
      <p:sp>
        <p:nvSpPr>
          <p:cNvPr id="4" name="Content Placeholder 3">
            <a:extLst>
              <a:ext uri="{FF2B5EF4-FFF2-40B4-BE49-F238E27FC236}">
                <a16:creationId xmlns:a16="http://schemas.microsoft.com/office/drawing/2014/main" id="{82EC3FC0-833E-A547-B107-313FE6B2E4DD}"/>
              </a:ext>
            </a:extLst>
          </p:cNvPr>
          <p:cNvSpPr>
            <a:spLocks noGrp="1"/>
          </p:cNvSpPr>
          <p:nvPr>
            <p:ph idx="1"/>
          </p:nvPr>
        </p:nvSpPr>
        <p:spPr>
          <a:xfrm>
            <a:off x="604838" y="1189037"/>
            <a:ext cx="8866187" cy="4787900"/>
          </a:xfrm>
        </p:spPr>
        <p:txBody>
          <a:bodyPr/>
          <a:lstStyle/>
          <a:p>
            <a:r>
              <a:rPr lang="en-US" dirty="0"/>
              <a:t>Scrum</a:t>
            </a:r>
          </a:p>
          <a:p>
            <a:pPr lvl="1"/>
            <a:r>
              <a:rPr lang="en-US" dirty="0"/>
              <a:t>Productivity and collaboration are key as part of short sprints that are designed to produce high-quality deliverables while quickly adapting to changes</a:t>
            </a:r>
          </a:p>
          <a:p>
            <a:endParaRPr lang="en-US" dirty="0"/>
          </a:p>
          <a:p>
            <a:endParaRPr lang="en-US" dirty="0"/>
          </a:p>
          <a:p>
            <a:endParaRPr lang="en-US" dirty="0"/>
          </a:p>
          <a:p>
            <a:endParaRPr lang="en-US" dirty="0"/>
          </a:p>
        </p:txBody>
      </p:sp>
      <p:grpSp>
        <p:nvGrpSpPr>
          <p:cNvPr id="7" name="Group 6">
            <a:extLst>
              <a:ext uri="{FF2B5EF4-FFF2-40B4-BE49-F238E27FC236}">
                <a16:creationId xmlns:a16="http://schemas.microsoft.com/office/drawing/2014/main" id="{19E5C82F-C97E-9345-B269-C4DD41E4FB81}"/>
              </a:ext>
            </a:extLst>
          </p:cNvPr>
          <p:cNvGrpSpPr/>
          <p:nvPr/>
        </p:nvGrpSpPr>
        <p:grpSpPr>
          <a:xfrm>
            <a:off x="0" y="2875195"/>
            <a:ext cx="10080625" cy="4562242"/>
            <a:chOff x="0" y="2875195"/>
            <a:chExt cx="10080625" cy="4562242"/>
          </a:xfrm>
        </p:grpSpPr>
        <p:pic>
          <p:nvPicPr>
            <p:cNvPr id="5" name="Picture 4">
              <a:extLst>
                <a:ext uri="{FF2B5EF4-FFF2-40B4-BE49-F238E27FC236}">
                  <a16:creationId xmlns:a16="http://schemas.microsoft.com/office/drawing/2014/main" id="{9383803F-1076-3E49-9DFA-E7E23DEE2F72}"/>
                </a:ext>
              </a:extLst>
            </p:cNvPr>
            <p:cNvPicPr>
              <a:picLocks noChangeAspect="1"/>
            </p:cNvPicPr>
            <p:nvPr/>
          </p:nvPicPr>
          <p:blipFill>
            <a:blip r:embed="rId3"/>
            <a:stretch>
              <a:fillRect/>
            </a:stretch>
          </p:blipFill>
          <p:spPr>
            <a:xfrm>
              <a:off x="0" y="2875195"/>
              <a:ext cx="10080625" cy="3952642"/>
            </a:xfrm>
            <a:prstGeom prst="rect">
              <a:avLst/>
            </a:prstGeom>
          </p:spPr>
        </p:pic>
        <p:sp>
          <p:nvSpPr>
            <p:cNvPr id="6" name="TextBox 5">
              <a:extLst>
                <a:ext uri="{FF2B5EF4-FFF2-40B4-BE49-F238E27FC236}">
                  <a16:creationId xmlns:a16="http://schemas.microsoft.com/office/drawing/2014/main" id="{B929D1D7-12BB-9444-93F1-61FF5B6D546A}"/>
                </a:ext>
              </a:extLst>
            </p:cNvPr>
            <p:cNvSpPr txBox="1"/>
            <p:nvPr/>
          </p:nvSpPr>
          <p:spPr>
            <a:xfrm>
              <a:off x="315912" y="6975772"/>
              <a:ext cx="8077200" cy="461665"/>
            </a:xfrm>
            <a:prstGeom prst="rect">
              <a:avLst/>
            </a:prstGeom>
            <a:noFill/>
          </p:spPr>
          <p:txBody>
            <a:bodyPr wrap="square" rtlCol="0">
              <a:spAutoFit/>
            </a:bodyPr>
            <a:lstStyle/>
            <a:p>
              <a:r>
                <a:rPr lang="en-US" sz="1200" dirty="0"/>
                <a:t>Muazekici (2016). Retrieved from https://github.com/bounswe/bounswe2016group6/wiki/Scrum:-A-new-perspective-on-agile-development</a:t>
              </a:r>
            </a:p>
          </p:txBody>
        </p:sp>
      </p:grpSp>
    </p:spTree>
    <p:extLst>
      <p:ext uri="{BB962C8B-B14F-4D97-AF65-F5344CB8AC3E}">
        <p14:creationId xmlns:p14="http://schemas.microsoft.com/office/powerpoint/2010/main" val="26339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heckerboard(across)">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3"/>
          <p:cNvSpPr>
            <a:spLocks noGrp="1"/>
          </p:cNvSpPr>
          <p:nvPr>
            <p:ph type="ctrTitle"/>
          </p:nvPr>
        </p:nvSpPr>
        <p:spPr>
          <a:xfrm>
            <a:off x="1458429" y="2107091"/>
            <a:ext cx="7163768" cy="1901346"/>
          </a:xfrm>
        </p:spPr>
        <p:txBody>
          <a:bodyPr/>
          <a:lstStyle/>
          <a:p>
            <a:pPr eaLnBrk="1" hangingPunct="1"/>
            <a:r>
              <a:rPr lang="en-US" dirty="0">
                <a:ea typeface="ＭＳ Ｐゴシック" pitchFamily="-109" charset="-128"/>
                <a:cs typeface="Times New Roman"/>
              </a:rPr>
              <a:t>Project Planning: Scope and the Work Breakdown Structure</a:t>
            </a:r>
          </a:p>
        </p:txBody>
      </p:sp>
    </p:spTree>
    <p:extLst>
      <p:ext uri="{BB962C8B-B14F-4D97-AF65-F5344CB8AC3E}">
        <p14:creationId xmlns:p14="http://schemas.microsoft.com/office/powerpoint/2010/main" val="25594085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507" y="335985"/>
            <a:ext cx="9071610" cy="587975"/>
          </a:xfrm>
        </p:spPr>
        <p:txBody>
          <a:bodyPr/>
          <a:lstStyle/>
          <a:p>
            <a:r>
              <a:rPr lang="en-US" sz="3968" dirty="0"/>
              <a:t>Introduction</a:t>
            </a:r>
          </a:p>
        </p:txBody>
      </p:sp>
      <p:sp>
        <p:nvSpPr>
          <p:cNvPr id="3" name="Content Placeholder 2"/>
          <p:cNvSpPr>
            <a:spLocks noGrp="1"/>
          </p:cNvSpPr>
          <p:nvPr>
            <p:ph sz="quarter" idx="1"/>
          </p:nvPr>
        </p:nvSpPr>
        <p:spPr>
          <a:xfrm>
            <a:off x="504507" y="1055475"/>
            <a:ext cx="9575588" cy="5543762"/>
          </a:xfrm>
        </p:spPr>
        <p:txBody>
          <a:bodyPr/>
          <a:lstStyle/>
          <a:p>
            <a:pPr>
              <a:spcAft>
                <a:spcPts val="661"/>
              </a:spcAft>
            </a:pPr>
            <a:r>
              <a:rPr lang="en-US" sz="3086" b="1" dirty="0"/>
              <a:t>Scope</a:t>
            </a:r>
            <a:r>
              <a:rPr lang="en-US" sz="3086" dirty="0"/>
              <a:t> –</a:t>
            </a:r>
          </a:p>
          <a:p>
            <a:pPr lvl="1">
              <a:spcAft>
                <a:spcPts val="661"/>
              </a:spcAft>
            </a:pPr>
            <a:r>
              <a:rPr lang="en-US" sz="2646" dirty="0"/>
              <a:t>defines the work boundaries and deliverables of the project so what needs to get done, gets done – </a:t>
            </a:r>
            <a:r>
              <a:rPr lang="en-US" sz="2646" i="1" dirty="0"/>
              <a:t>and only</a:t>
            </a:r>
            <a:r>
              <a:rPr lang="en-US" sz="2646" dirty="0"/>
              <a:t> what needs to get done, gets done. </a:t>
            </a:r>
          </a:p>
          <a:p>
            <a:pPr lvl="1">
              <a:spcAft>
                <a:spcPts val="661"/>
              </a:spcAft>
            </a:pPr>
            <a:r>
              <a:rPr lang="en-US" sz="2646" dirty="0"/>
              <a:t>is determined directly by the project’s MOV. </a:t>
            </a:r>
          </a:p>
          <a:p>
            <a:pPr lvl="1">
              <a:spcAft>
                <a:spcPts val="661"/>
              </a:spcAft>
            </a:pPr>
            <a:r>
              <a:rPr lang="en-US" sz="2646" dirty="0"/>
              <a:t>Defines all the work, activities, and deliverables that the project team much provide for the project to achieve its MOV</a:t>
            </a:r>
          </a:p>
          <a:p>
            <a:pPr>
              <a:spcAft>
                <a:spcPts val="661"/>
              </a:spcAft>
            </a:pPr>
            <a:r>
              <a:rPr lang="en-US" sz="3086" b="1" dirty="0"/>
              <a:t>Work Breakdown Structure </a:t>
            </a:r>
            <a:r>
              <a:rPr lang="en-US" sz="3086" dirty="0"/>
              <a:t>– </a:t>
            </a:r>
            <a:r>
              <a:rPr lang="en-US" sz="2646" dirty="0"/>
              <a:t>a project management tool that provides a hierarchical structure that acts as a bridge, or link, between the project’s scope and the detailed project plan that will be created.</a:t>
            </a:r>
          </a:p>
          <a:p>
            <a:pPr>
              <a:spcAft>
                <a:spcPts val="661"/>
              </a:spcAft>
            </a:pPr>
            <a:endParaRPr lang="en-US" sz="3086" dirty="0"/>
          </a:p>
        </p:txBody>
      </p:sp>
      <p:sp>
        <p:nvSpPr>
          <p:cNvPr id="6" name="Footer Placeholder 3"/>
          <p:cNvSpPr>
            <a:spLocks noGrp="1"/>
          </p:cNvSpPr>
          <p:nvPr>
            <p:ph type="ftr" sz="quarter" idx="11"/>
          </p:nvPr>
        </p:nvSpPr>
        <p:spPr>
          <a:xfrm>
            <a:off x="3195891" y="7004949"/>
            <a:ext cx="3830586" cy="404232"/>
          </a:xfrm>
        </p:spPr>
        <p:txBody>
          <a:bodyPr/>
          <a:lstStyle/>
          <a:p>
            <a:pPr>
              <a:defRPr/>
            </a:pPr>
            <a:r>
              <a:rPr lang="en-US" dirty="0">
                <a:latin typeface="Times New Roman"/>
                <a:cs typeface="Times New Roman"/>
              </a:rPr>
              <a:t>Copyright 2015 John Wiley &amp; Sons, Inc.</a:t>
            </a:r>
          </a:p>
        </p:txBody>
      </p:sp>
    </p:spTree>
    <p:extLst>
      <p:ext uri="{BB962C8B-B14F-4D97-AF65-F5344CB8AC3E}">
        <p14:creationId xmlns:p14="http://schemas.microsoft.com/office/powerpoint/2010/main" val="375914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87363"/>
            <a:ext cx="8866187" cy="1473200"/>
          </a:xfrm>
        </p:spPr>
        <p:txBody>
          <a:bodyPr/>
          <a:lstStyle/>
          <a:p>
            <a:r>
              <a:rPr lang="en-US" dirty="0"/>
              <a:t>The Triple Constraint</a:t>
            </a:r>
          </a:p>
        </p:txBody>
      </p:sp>
      <p:pic>
        <p:nvPicPr>
          <p:cNvPr id="8" name="Picture 7"/>
          <p:cNvPicPr>
            <a:picLocks noChangeAspect="1"/>
          </p:cNvPicPr>
          <p:nvPr/>
        </p:nvPicPr>
        <p:blipFill>
          <a:blip r:embed="rId3"/>
          <a:stretch>
            <a:fillRect/>
          </a:stretch>
        </p:blipFill>
        <p:spPr>
          <a:xfrm>
            <a:off x="547757" y="1385940"/>
            <a:ext cx="9369355" cy="6173735"/>
          </a:xfrm>
          <a:prstGeom prst="rect">
            <a:avLst/>
          </a:prstGeom>
        </p:spPr>
      </p:pic>
    </p:spTree>
    <p:extLst>
      <p:ext uri="{BB962C8B-B14F-4D97-AF65-F5344CB8AC3E}">
        <p14:creationId xmlns:p14="http://schemas.microsoft.com/office/powerpoint/2010/main" val="3067158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A44FBBF-878F-4417-8F56-E03E710849AC}"/>
              </a:ext>
            </a:extLst>
          </p:cNvPr>
          <p:cNvSpPr>
            <a:spLocks noGrp="1"/>
          </p:cNvSpPr>
          <p:nvPr>
            <p:ph type="title"/>
          </p:nvPr>
        </p:nvSpPr>
        <p:spPr>
          <a:xfrm>
            <a:off x="849313" y="-258763"/>
            <a:ext cx="8399462" cy="1260476"/>
          </a:xfrm>
        </p:spPr>
        <p:txBody>
          <a:bodyPr/>
          <a:lstStyle/>
          <a:p>
            <a:pPr eaLnBrk="1" hangingPunct="1"/>
            <a:r>
              <a:rPr lang="en-US" altLang="en-US" sz="2800">
                <a:ea typeface="ＭＳ Ｐゴシック" panose="020B0600070205080204" pitchFamily="34" charset="-128"/>
              </a:rPr>
              <a:t>Managing IT Resources: ITWS 4310</a:t>
            </a:r>
            <a:br>
              <a:rPr lang="en-US" altLang="en-US" sz="2800">
                <a:ea typeface="ＭＳ Ｐゴシック" panose="020B0600070205080204" pitchFamily="34" charset="-128"/>
              </a:rPr>
            </a:br>
            <a:r>
              <a:rPr lang="en-US" altLang="en-US" sz="2800">
                <a:ea typeface="ＭＳ Ｐゴシック" panose="020B0600070205080204" pitchFamily="34" charset="-128"/>
              </a:rPr>
              <a:t>Term Project Report Outline</a:t>
            </a:r>
          </a:p>
        </p:txBody>
      </p:sp>
      <p:sp>
        <p:nvSpPr>
          <p:cNvPr id="41987" name="Rectangle 3">
            <a:extLst>
              <a:ext uri="{FF2B5EF4-FFF2-40B4-BE49-F238E27FC236}">
                <a16:creationId xmlns:a16="http://schemas.microsoft.com/office/drawing/2014/main" id="{79CF32C9-FA39-4E78-94CC-84501D074650}"/>
              </a:ext>
            </a:extLst>
          </p:cNvPr>
          <p:cNvSpPr>
            <a:spLocks noGrp="1"/>
          </p:cNvSpPr>
          <p:nvPr>
            <p:ph idx="1"/>
          </p:nvPr>
        </p:nvSpPr>
        <p:spPr>
          <a:xfrm>
            <a:off x="1176338" y="1036638"/>
            <a:ext cx="8904287" cy="5207000"/>
          </a:xfrm>
        </p:spPr>
        <p:txBody>
          <a:bodyPr/>
          <a:lstStyle/>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  	Executive Summary</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2:  	Introduction</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3:  	Client Organization and Description</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4:  	Project Team</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5:  	Problem Statement</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6:	IS/IT Solution</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7:  	Methodology</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8:	IS/IT Requirements</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9:  	IS/IT Design</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10:  </a:t>
            </a:r>
            <a:r>
              <a:rPr lang="en-US" altLang="en-US" sz="1400" b="1" dirty="0">
                <a:solidFill>
                  <a:srgbClr val="FF0000"/>
                </a:solidFill>
                <a:ea typeface="ＭＳ Ｐゴシック" panose="020B0600070205080204" pitchFamily="34" charset="-128"/>
                <a:cs typeface="Times New Roman" panose="02020603050405020304" pitchFamily="18" charset="0"/>
              </a:rPr>
              <a:t>Cost-Benefit Analysis         </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11: </a:t>
            </a:r>
            <a:r>
              <a:rPr lang="en-US" altLang="en-US" sz="1400" b="1" dirty="0">
                <a:solidFill>
                  <a:srgbClr val="FF0000"/>
                </a:solidFill>
                <a:ea typeface="ＭＳ Ｐゴシック" panose="020B0600070205080204" pitchFamily="34" charset="-128"/>
                <a:cs typeface="Times New Roman" panose="02020603050405020304" pitchFamily="18" charset="0"/>
              </a:rPr>
              <a:t>Project Plan/Schedule/Resources</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12:	Post-Turnover Plan         	</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13: Results and Client Feedback</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14:	Conclusions</a:t>
            </a:r>
            <a:endParaRPr lang="en-US" altLang="en-US" sz="1600" b="1" dirty="0">
              <a:ea typeface="ＭＳ Ｐゴシック" panose="020B0600070205080204" pitchFamily="34" charset="-128"/>
            </a:endParaRPr>
          </a:p>
        </p:txBody>
      </p:sp>
      <p:sp>
        <p:nvSpPr>
          <p:cNvPr id="2" name="Right Brace 1">
            <a:extLst>
              <a:ext uri="{FF2B5EF4-FFF2-40B4-BE49-F238E27FC236}">
                <a16:creationId xmlns:a16="http://schemas.microsoft.com/office/drawing/2014/main" id="{CF0C10DF-A3B6-43AF-A70E-DBDF62032692}"/>
              </a:ext>
            </a:extLst>
          </p:cNvPr>
          <p:cNvSpPr/>
          <p:nvPr/>
        </p:nvSpPr>
        <p:spPr>
          <a:xfrm>
            <a:off x="5649912" y="2027237"/>
            <a:ext cx="304800" cy="1600200"/>
          </a:xfrm>
          <a:prstGeom prst="rightBrace">
            <a:avLst>
              <a:gd name="adj1" fmla="val 8333"/>
              <a:gd name="adj2" fmla="val 50767"/>
            </a:avLst>
          </a:prstGeom>
          <a:solidFill>
            <a:schemeClr val="bg1"/>
          </a:solid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7D7C96C3-D858-48E6-B4A1-E5DA12D227C3}"/>
              </a:ext>
            </a:extLst>
          </p:cNvPr>
          <p:cNvSpPr txBox="1"/>
          <p:nvPr/>
        </p:nvSpPr>
        <p:spPr>
          <a:xfrm>
            <a:off x="6183312" y="2415440"/>
            <a:ext cx="3581400" cy="1323439"/>
          </a:xfrm>
          <a:prstGeom prst="rect">
            <a:avLst/>
          </a:prstGeom>
          <a:noFill/>
        </p:spPr>
        <p:txBody>
          <a:bodyPr wrap="square" rtlCol="0">
            <a:spAutoFit/>
          </a:bodyPr>
          <a:lstStyle/>
          <a:p>
            <a:r>
              <a:rPr lang="en-US" sz="2000" dirty="0">
                <a:solidFill>
                  <a:srgbClr val="FF0000"/>
                </a:solidFill>
              </a:rPr>
              <a:t>Project Proposal:</a:t>
            </a:r>
          </a:p>
          <a:p>
            <a:r>
              <a:rPr lang="en-US" sz="2000" dirty="0">
                <a:solidFill>
                  <a:srgbClr val="FF0000"/>
                </a:solidFill>
              </a:rPr>
              <a:t> Complete unless re-submit required (9pm tonight, Sept 17)</a:t>
            </a:r>
          </a:p>
        </p:txBody>
      </p:sp>
      <p:sp>
        <p:nvSpPr>
          <p:cNvPr id="4" name="Right Brace 3">
            <a:extLst>
              <a:ext uri="{FF2B5EF4-FFF2-40B4-BE49-F238E27FC236}">
                <a16:creationId xmlns:a16="http://schemas.microsoft.com/office/drawing/2014/main" id="{7269C146-3E66-4848-A2AB-868D6CD14E6C}"/>
              </a:ext>
            </a:extLst>
          </p:cNvPr>
          <p:cNvSpPr/>
          <p:nvPr/>
        </p:nvSpPr>
        <p:spPr>
          <a:xfrm>
            <a:off x="5680393" y="5227637"/>
            <a:ext cx="198119" cy="38100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F84B43B-8178-4616-BE46-D0E6F2CC5DC9}"/>
              </a:ext>
            </a:extLst>
          </p:cNvPr>
          <p:cNvSpPr txBox="1"/>
          <p:nvPr/>
        </p:nvSpPr>
        <p:spPr>
          <a:xfrm>
            <a:off x="6259512" y="4999037"/>
            <a:ext cx="3581400" cy="707886"/>
          </a:xfrm>
          <a:prstGeom prst="rect">
            <a:avLst/>
          </a:prstGeom>
          <a:noFill/>
        </p:spPr>
        <p:txBody>
          <a:bodyPr wrap="square" rtlCol="0">
            <a:spAutoFit/>
          </a:bodyPr>
          <a:lstStyle/>
          <a:p>
            <a:r>
              <a:rPr lang="en-US" sz="2000" dirty="0">
                <a:solidFill>
                  <a:srgbClr val="FF0000"/>
                </a:solidFill>
              </a:rPr>
              <a:t>Cost-Benefit Analysis</a:t>
            </a:r>
          </a:p>
          <a:p>
            <a:r>
              <a:rPr lang="en-US" sz="2000" dirty="0">
                <a:solidFill>
                  <a:srgbClr val="FF0000"/>
                </a:solidFill>
              </a:rPr>
              <a:t>due Sept 17 by 9 PM</a:t>
            </a:r>
          </a:p>
        </p:txBody>
      </p:sp>
      <p:sp>
        <p:nvSpPr>
          <p:cNvPr id="8" name="Right Brace 7">
            <a:extLst>
              <a:ext uri="{FF2B5EF4-FFF2-40B4-BE49-F238E27FC236}">
                <a16:creationId xmlns:a16="http://schemas.microsoft.com/office/drawing/2014/main" id="{A782DE15-A4E8-4998-A74A-06E4722DE1B0}"/>
              </a:ext>
            </a:extLst>
          </p:cNvPr>
          <p:cNvSpPr/>
          <p:nvPr/>
        </p:nvSpPr>
        <p:spPr>
          <a:xfrm>
            <a:off x="5680393" y="5761037"/>
            <a:ext cx="198119" cy="38100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8F338D0A-8069-43FC-AC44-2EA516D8D7CE}"/>
              </a:ext>
            </a:extLst>
          </p:cNvPr>
          <p:cNvSpPr txBox="1"/>
          <p:nvPr/>
        </p:nvSpPr>
        <p:spPr>
          <a:xfrm>
            <a:off x="6259512" y="5684837"/>
            <a:ext cx="2743200" cy="707886"/>
          </a:xfrm>
          <a:prstGeom prst="rect">
            <a:avLst/>
          </a:prstGeom>
          <a:noFill/>
        </p:spPr>
        <p:txBody>
          <a:bodyPr wrap="square" rtlCol="0">
            <a:spAutoFit/>
          </a:bodyPr>
          <a:lstStyle/>
          <a:p>
            <a:r>
              <a:rPr lang="en-US" sz="2000" dirty="0">
                <a:solidFill>
                  <a:srgbClr val="FF0000"/>
                </a:solidFill>
              </a:rPr>
              <a:t>Project Plan</a:t>
            </a:r>
          </a:p>
          <a:p>
            <a:r>
              <a:rPr lang="en-US" sz="2000" dirty="0">
                <a:solidFill>
                  <a:srgbClr val="FF0000"/>
                </a:solidFill>
              </a:rPr>
              <a:t>due Sept 25 by 9 PM</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0"/>
            <a:ext cx="10080625" cy="915988"/>
          </a:xfrm>
        </p:spPr>
        <p:txBody>
          <a:bodyPr/>
          <a:lstStyle/>
          <a:p>
            <a:pPr eaLnBrk="1" hangingPunct="1"/>
            <a:r>
              <a:rPr lang="en-US" sz="3200" dirty="0">
                <a:latin typeface="News Gothic MT" charset="0"/>
                <a:ea typeface="ＭＳ Ｐゴシック" charset="0"/>
              </a:rPr>
              <a:t>Project Challenges</a:t>
            </a:r>
          </a:p>
        </p:txBody>
      </p:sp>
      <p:sp>
        <p:nvSpPr>
          <p:cNvPr id="2" name="Slide Number Placeholder 1">
            <a:extLst>
              <a:ext uri="{FF2B5EF4-FFF2-40B4-BE49-F238E27FC236}">
                <a16:creationId xmlns:a16="http://schemas.microsoft.com/office/drawing/2014/main" id="{C1616990-FA78-A646-9C6A-AFDBF66CB3A5}"/>
              </a:ext>
            </a:extLst>
          </p:cNvPr>
          <p:cNvSpPr>
            <a:spLocks noGrp="1"/>
          </p:cNvSpPr>
          <p:nvPr>
            <p:ph type="sldNum" sz="quarter" idx="12"/>
          </p:nvPr>
        </p:nvSpPr>
        <p:spPr/>
        <p:txBody>
          <a:bodyPr/>
          <a:lstStyle/>
          <a:p>
            <a:fld id="{9ED71C0B-31B1-A04F-9192-3F759AC0FC25}" type="slidenum">
              <a:rPr lang="en-GB" altLang="en-US" smtClean="0"/>
              <a:pPr/>
              <a:t>40</a:t>
            </a:fld>
            <a:endParaRPr lang="en-GB" altLang="en-US" dirty="0"/>
          </a:p>
        </p:txBody>
      </p:sp>
      <p:sp>
        <p:nvSpPr>
          <p:cNvPr id="4" name="Content Placeholder 3">
            <a:extLst>
              <a:ext uri="{FF2B5EF4-FFF2-40B4-BE49-F238E27FC236}">
                <a16:creationId xmlns:a16="http://schemas.microsoft.com/office/drawing/2014/main" id="{82EC3FC0-833E-A547-B107-313FE6B2E4DD}"/>
              </a:ext>
            </a:extLst>
          </p:cNvPr>
          <p:cNvSpPr>
            <a:spLocks noGrp="1"/>
          </p:cNvSpPr>
          <p:nvPr>
            <p:ph idx="1"/>
          </p:nvPr>
        </p:nvSpPr>
        <p:spPr>
          <a:xfrm>
            <a:off x="604838" y="1189037"/>
            <a:ext cx="8866187" cy="4787900"/>
          </a:xfrm>
        </p:spPr>
        <p:txBody>
          <a:bodyPr/>
          <a:lstStyle/>
          <a:p>
            <a:pPr lvl="0"/>
            <a:endParaRPr lang="en-US" dirty="0"/>
          </a:p>
          <a:p>
            <a:endParaRPr lang="en-US" dirty="0"/>
          </a:p>
          <a:p>
            <a:endParaRPr lang="en-US" dirty="0"/>
          </a:p>
          <a:p>
            <a:endParaRPr lang="en-US" dirty="0"/>
          </a:p>
          <a:p>
            <a:endParaRPr lang="en-US" dirty="0"/>
          </a:p>
        </p:txBody>
      </p:sp>
      <p:pic>
        <p:nvPicPr>
          <p:cNvPr id="6" name="Picture 2">
            <a:extLst>
              <a:ext uri="{FF2B5EF4-FFF2-40B4-BE49-F238E27FC236}">
                <a16:creationId xmlns:a16="http://schemas.microsoft.com/office/drawing/2014/main" id="{519840AB-ADF7-5945-B512-803701575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960437"/>
            <a:ext cx="9183688" cy="5867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30628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604838" y="-639763"/>
            <a:ext cx="8866187" cy="1473200"/>
          </a:xfrm>
        </p:spPr>
        <p:txBody>
          <a:bodyPr/>
          <a:lstStyle/>
          <a:p>
            <a:pPr eaLnBrk="1" hangingPunct="1"/>
            <a:r>
              <a:rPr lang="en-US" sz="4000" dirty="0">
                <a:ea typeface="ＭＳ Ｐゴシック" pitchFamily="-109" charset="-128"/>
                <a:cs typeface="Times New Roman"/>
              </a:rPr>
              <a:t>Scope Management Plan</a:t>
            </a:r>
          </a:p>
        </p:txBody>
      </p:sp>
      <p:sp>
        <p:nvSpPr>
          <p:cNvPr id="7" name="Footer Placeholder 3"/>
          <p:cNvSpPr>
            <a:spLocks noGrp="1"/>
          </p:cNvSpPr>
          <p:nvPr>
            <p:ph type="ftr" sz="quarter" idx="11"/>
          </p:nvPr>
        </p:nvSpPr>
        <p:spPr>
          <a:xfrm>
            <a:off x="3195891" y="7004949"/>
            <a:ext cx="3830586" cy="404232"/>
          </a:xfrm>
        </p:spPr>
        <p:txBody>
          <a:bodyPr/>
          <a:lstStyle/>
          <a:p>
            <a:pPr>
              <a:defRPr/>
            </a:pPr>
            <a:r>
              <a:rPr lang="en-US" dirty="0">
                <a:latin typeface="Times New Roman"/>
                <a:cs typeface="Times New Roman"/>
              </a:rPr>
              <a:t>Copyright 2015 John Wiley &amp; Sons, Inc.</a:t>
            </a:r>
          </a:p>
        </p:txBody>
      </p:sp>
      <p:pic>
        <p:nvPicPr>
          <p:cNvPr id="9" name="Picture 8"/>
          <p:cNvPicPr>
            <a:picLocks noChangeAspect="1"/>
          </p:cNvPicPr>
          <p:nvPr/>
        </p:nvPicPr>
        <p:blipFill>
          <a:blip r:embed="rId2"/>
          <a:stretch>
            <a:fillRect/>
          </a:stretch>
        </p:blipFill>
        <p:spPr>
          <a:xfrm>
            <a:off x="26002" y="1679928"/>
            <a:ext cx="10054093" cy="4283816"/>
          </a:xfrm>
          <a:prstGeom prst="rect">
            <a:avLst/>
          </a:prstGeom>
        </p:spPr>
      </p:pic>
    </p:spTree>
    <p:extLst>
      <p:ext uri="{BB962C8B-B14F-4D97-AF65-F5344CB8AC3E}">
        <p14:creationId xmlns:p14="http://schemas.microsoft.com/office/powerpoint/2010/main" val="1098636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a:xfrm>
            <a:off x="604838" y="-487363"/>
            <a:ext cx="8866187" cy="1473200"/>
          </a:xfrm>
        </p:spPr>
        <p:txBody>
          <a:bodyPr/>
          <a:lstStyle/>
          <a:p>
            <a:pPr eaLnBrk="1" hangingPunct="1"/>
            <a:r>
              <a:rPr lang="en-US" sz="4000" dirty="0">
                <a:ea typeface="ＭＳ Ｐゴシック" pitchFamily="-109" charset="-128"/>
                <a:cs typeface="Times New Roman"/>
              </a:rPr>
              <a:t>Work Breakdown Structure (WBS)</a:t>
            </a:r>
          </a:p>
        </p:txBody>
      </p:sp>
      <p:sp>
        <p:nvSpPr>
          <p:cNvPr id="33794" name="Rectangle 3"/>
          <p:cNvSpPr>
            <a:spLocks noGrp="1" noChangeArrowheads="1"/>
          </p:cNvSpPr>
          <p:nvPr>
            <p:ph idx="1"/>
          </p:nvPr>
        </p:nvSpPr>
        <p:spPr>
          <a:xfrm>
            <a:off x="540702" y="1995171"/>
            <a:ext cx="9071610" cy="5442266"/>
          </a:xfrm>
        </p:spPr>
        <p:txBody>
          <a:bodyPr/>
          <a:lstStyle/>
          <a:p>
            <a:pPr eaLnBrk="1" hangingPunct="1"/>
            <a:r>
              <a:rPr lang="en-US" dirty="0">
                <a:ea typeface="ＭＳ Ｐゴシック" pitchFamily="-109" charset="-128"/>
                <a:cs typeface="Times New Roman"/>
              </a:rPr>
              <a:t>The PMBOK® Guide states that the WBS represents a logical decomposition of the work to be performed and focuses on how the product, service, or result is naturally subdivided. It is an outline of what work is to be performed.</a:t>
            </a:r>
            <a:endParaRPr lang="en-US" sz="2094" dirty="0">
              <a:cs typeface="Times New Roman"/>
            </a:endParaRPr>
          </a:p>
          <a:p>
            <a:pPr eaLnBrk="1" hangingPunct="1">
              <a:buFont typeface="Wingdings" pitchFamily="-109" charset="2"/>
              <a:buNone/>
            </a:pPr>
            <a:endParaRPr lang="en-US" sz="2094" dirty="0">
              <a:cs typeface="Times New Roman"/>
            </a:endParaRPr>
          </a:p>
        </p:txBody>
      </p:sp>
      <p:sp>
        <p:nvSpPr>
          <p:cNvPr id="6" name="Footer Placeholder 3"/>
          <p:cNvSpPr>
            <a:spLocks noGrp="1"/>
          </p:cNvSpPr>
          <p:nvPr>
            <p:ph type="ftr" sz="quarter" idx="11"/>
          </p:nvPr>
        </p:nvSpPr>
        <p:spPr>
          <a:xfrm>
            <a:off x="3195891" y="7004949"/>
            <a:ext cx="3830586" cy="404232"/>
          </a:xfrm>
        </p:spPr>
        <p:txBody>
          <a:bodyPr/>
          <a:lstStyle/>
          <a:p>
            <a:pPr>
              <a:defRPr/>
            </a:pPr>
            <a:r>
              <a:rPr lang="en-US" dirty="0">
                <a:latin typeface="Times New Roman"/>
                <a:cs typeface="Times New Roman"/>
              </a:rPr>
              <a:t>Copyright 2015 John Wiley &amp; Sons, Inc.</a:t>
            </a:r>
          </a:p>
        </p:txBody>
      </p:sp>
    </p:spTree>
    <p:extLst>
      <p:ext uri="{BB962C8B-B14F-4D97-AF65-F5344CB8AC3E}">
        <p14:creationId xmlns:p14="http://schemas.microsoft.com/office/powerpoint/2010/main" val="4063934028"/>
      </p:ext>
    </p:extLst>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lang="en-US" dirty="0">
                <a:ea typeface="ＭＳ Ｐゴシック" pitchFamily="-109" charset="-128"/>
                <a:cs typeface="Times New Roman"/>
              </a:rPr>
              <a:t>Work Package</a:t>
            </a:r>
          </a:p>
        </p:txBody>
      </p:sp>
      <p:pic>
        <p:nvPicPr>
          <p:cNvPr id="34818" name="Picture 3" descr="c06f01"/>
          <p:cNvPicPr>
            <a:picLocks noChangeAspect="1" noChangeArrowheads="1"/>
          </p:cNvPicPr>
          <p:nvPr/>
        </p:nvPicPr>
        <p:blipFill>
          <a:blip r:embed="rId2"/>
          <a:srcRect/>
          <a:stretch>
            <a:fillRect/>
          </a:stretch>
        </p:blipFill>
        <p:spPr bwMode="auto">
          <a:xfrm>
            <a:off x="396866" y="1722436"/>
            <a:ext cx="9444046" cy="5431147"/>
          </a:xfrm>
          <a:prstGeom prst="rect">
            <a:avLst/>
          </a:prstGeom>
          <a:noFill/>
          <a:ln w="9525">
            <a:noFill/>
            <a:miter lim="800000"/>
            <a:headEnd/>
            <a:tailEnd/>
          </a:ln>
        </p:spPr>
      </p:pic>
      <p:sp>
        <p:nvSpPr>
          <p:cNvPr id="6" name="Footer Placeholder 3"/>
          <p:cNvSpPr>
            <a:spLocks noGrp="1"/>
          </p:cNvSpPr>
          <p:nvPr>
            <p:ph type="ftr" sz="quarter" idx="11"/>
          </p:nvPr>
        </p:nvSpPr>
        <p:spPr>
          <a:xfrm>
            <a:off x="3195891" y="7185605"/>
            <a:ext cx="3830586" cy="404232"/>
          </a:xfrm>
        </p:spPr>
        <p:txBody>
          <a:bodyPr/>
          <a:lstStyle/>
          <a:p>
            <a:pPr>
              <a:defRPr/>
            </a:pPr>
            <a:r>
              <a:rPr lang="en-US" dirty="0">
                <a:latin typeface="Times New Roman"/>
                <a:cs typeface="Times New Roman"/>
              </a:rPr>
              <a:t>Copyright 2015 John Wiley &amp; Sons, Inc.</a:t>
            </a:r>
          </a:p>
        </p:txBody>
      </p:sp>
    </p:spTree>
    <p:extLst>
      <p:ext uri="{BB962C8B-B14F-4D97-AF65-F5344CB8AC3E}">
        <p14:creationId xmlns:p14="http://schemas.microsoft.com/office/powerpoint/2010/main" val="32322604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a:xfrm>
            <a:off x="504507" y="-258763"/>
            <a:ext cx="9071610" cy="1007957"/>
          </a:xfrm>
        </p:spPr>
        <p:txBody>
          <a:bodyPr/>
          <a:lstStyle/>
          <a:p>
            <a:pPr eaLnBrk="1" hangingPunct="1"/>
            <a:r>
              <a:rPr lang="en-US" sz="3968" dirty="0">
                <a:cs typeface="Times New Roman"/>
              </a:rPr>
              <a:t>Example Work Breakdown Schedule</a:t>
            </a:r>
          </a:p>
        </p:txBody>
      </p:sp>
      <p:pic>
        <p:nvPicPr>
          <p:cNvPr id="38914" name="Picture 3" descr="c06f03"/>
          <p:cNvPicPr>
            <a:picLocks noChangeAspect="1" noChangeArrowheads="1"/>
          </p:cNvPicPr>
          <p:nvPr/>
        </p:nvPicPr>
        <p:blipFill>
          <a:blip r:embed="rId2"/>
          <a:srcRect/>
          <a:stretch>
            <a:fillRect/>
          </a:stretch>
        </p:blipFill>
        <p:spPr bwMode="auto">
          <a:xfrm>
            <a:off x="620712" y="1343942"/>
            <a:ext cx="9067800" cy="6017295"/>
          </a:xfrm>
          <a:prstGeom prst="rect">
            <a:avLst/>
          </a:prstGeom>
          <a:noFill/>
          <a:ln w="9525">
            <a:noFill/>
            <a:miter lim="800000"/>
            <a:headEnd/>
            <a:tailEnd/>
          </a:ln>
        </p:spPr>
      </p:pic>
    </p:spTree>
    <p:extLst>
      <p:ext uri="{BB962C8B-B14F-4D97-AF65-F5344CB8AC3E}">
        <p14:creationId xmlns:p14="http://schemas.microsoft.com/office/powerpoint/2010/main" val="15963688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3"/>
          <p:cNvSpPr>
            <a:spLocks noGrp="1"/>
          </p:cNvSpPr>
          <p:nvPr>
            <p:ph type="ctrTitle"/>
          </p:nvPr>
        </p:nvSpPr>
        <p:spPr/>
        <p:txBody>
          <a:bodyPr/>
          <a:lstStyle/>
          <a:p>
            <a:pPr eaLnBrk="1" hangingPunct="1"/>
            <a:r>
              <a:rPr lang="en-US" altLang="en-US">
                <a:latin typeface="Times New Roman" panose="02020603050405020304" pitchFamily="18" charset="0"/>
                <a:cs typeface="Times New Roman" panose="02020603050405020304" pitchFamily="18" charset="0"/>
              </a:rPr>
              <a:t>Project Planning: The Schedule and Budget</a:t>
            </a:r>
          </a:p>
        </p:txBody>
      </p:sp>
    </p:spTree>
    <p:extLst>
      <p:ext uri="{BB962C8B-B14F-4D97-AF65-F5344CB8AC3E}">
        <p14:creationId xmlns:p14="http://schemas.microsoft.com/office/powerpoint/2010/main" val="3857331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20511" y="251989"/>
            <a:ext cx="9071610" cy="671971"/>
          </a:xfrm>
        </p:spPr>
        <p:txBody>
          <a:bodyPr/>
          <a:lstStyle/>
          <a:p>
            <a:pPr eaLnBrk="1" hangingPunct="1"/>
            <a:r>
              <a:rPr lang="en-US" altLang="en-US" sz="4000" dirty="0">
                <a:latin typeface="Times New Roman" panose="02020603050405020304" pitchFamily="18" charset="0"/>
                <a:cs typeface="Times New Roman" panose="02020603050405020304" pitchFamily="18" charset="0"/>
              </a:rPr>
              <a:t>Schedule and Budget Development</a:t>
            </a:r>
          </a:p>
        </p:txBody>
      </p:sp>
      <p:sp>
        <p:nvSpPr>
          <p:cNvPr id="29699" name="Rectangle 4"/>
          <p:cNvSpPr>
            <a:spLocks noGrp="1" noChangeArrowheads="1"/>
          </p:cNvSpPr>
          <p:nvPr>
            <p:ph type="body" idx="1"/>
          </p:nvPr>
        </p:nvSpPr>
        <p:spPr>
          <a:xfrm>
            <a:off x="504507" y="1343942"/>
            <a:ext cx="9071610" cy="5442266"/>
          </a:xfrm>
        </p:spPr>
        <p:txBody>
          <a:bodyPr/>
          <a:lstStyle/>
          <a:p>
            <a:pPr eaLnBrk="1" hangingPunct="1"/>
            <a:r>
              <a:rPr lang="en-US" altLang="en-US" dirty="0">
                <a:latin typeface="Times New Roman" panose="02020603050405020304" pitchFamily="18" charset="0"/>
                <a:cs typeface="Times New Roman" panose="02020603050405020304" pitchFamily="18" charset="0"/>
              </a:rPr>
              <a:t>The project’s</a:t>
            </a:r>
            <a:r>
              <a:rPr lang="en-US" altLang="ja-JP" dirty="0">
                <a:latin typeface="Times New Roman" panose="02020603050405020304" pitchFamily="18" charset="0"/>
                <a:cs typeface="Times New Roman" panose="02020603050405020304" pitchFamily="18" charset="0"/>
              </a:rPr>
              <a:t> schedule can be determined based upon the tasks and time estimates in the WBS</a:t>
            </a:r>
          </a:p>
          <a:p>
            <a:pPr lvl="1" eaLnBrk="1" hangingPunct="1"/>
            <a:r>
              <a:rPr lang="en-US" altLang="en-US" dirty="0">
                <a:latin typeface="Times New Roman" panose="02020603050405020304" pitchFamily="18" charset="0"/>
                <a:cs typeface="Times New Roman" panose="02020603050405020304" pitchFamily="18" charset="0"/>
              </a:rPr>
              <a:t>The schedule will also depend on how these activities are sequenced</a:t>
            </a:r>
          </a:p>
          <a:p>
            <a:pPr eaLnBrk="1" hangingPunct="1"/>
            <a:r>
              <a:rPr lang="en-US" altLang="en-US" dirty="0">
                <a:latin typeface="Times New Roman" panose="02020603050405020304" pitchFamily="18" charset="0"/>
                <a:cs typeface="Times New Roman" panose="02020603050405020304" pitchFamily="18" charset="0"/>
              </a:rPr>
              <a:t>The project’s</a:t>
            </a:r>
            <a:r>
              <a:rPr lang="en-US" altLang="ja-JP" dirty="0">
                <a:latin typeface="Times New Roman" panose="02020603050405020304" pitchFamily="18" charset="0"/>
                <a:cs typeface="Times New Roman" panose="02020603050405020304" pitchFamily="18" charset="0"/>
              </a:rPr>
              <a:t> budget can be determined based upon the activities and time estimates from the WBS as well as the cost of the resources assigned to the WBS tasks</a:t>
            </a:r>
          </a:p>
          <a:p>
            <a:pPr eaLnBrk="1" hangingPunct="1"/>
            <a:r>
              <a:rPr lang="en-US" altLang="en-US" dirty="0">
                <a:latin typeface="Times New Roman" panose="02020603050405020304" pitchFamily="18" charset="0"/>
                <a:cs typeface="Times New Roman" panose="02020603050405020304" pitchFamily="18" charset="0"/>
              </a:rPr>
              <a:t>Iterations may still be necessary</a:t>
            </a:r>
          </a:p>
          <a:p>
            <a:pPr eaLnBrk="1" hangingPunct="1"/>
            <a:r>
              <a:rPr lang="en-US" altLang="en-US" dirty="0">
                <a:latin typeface="Times New Roman" panose="02020603050405020304" pitchFamily="18" charset="0"/>
                <a:cs typeface="Times New Roman" panose="02020603050405020304" pitchFamily="18" charset="0"/>
              </a:rPr>
              <a:t>The objective is to create a realistic project schedule and budget</a:t>
            </a:r>
          </a:p>
        </p:txBody>
      </p:sp>
      <p:sp>
        <p:nvSpPr>
          <p:cNvPr id="6" name="Footer Placeholder 3"/>
          <p:cNvSpPr>
            <a:spLocks noGrp="1"/>
          </p:cNvSpPr>
          <p:nvPr>
            <p:ph type="ftr" sz="quarter" idx="11"/>
          </p:nvPr>
        </p:nvSpPr>
        <p:spPr>
          <a:xfrm>
            <a:off x="3195891" y="7004949"/>
            <a:ext cx="3830586" cy="404232"/>
          </a:xfrm>
        </p:spPr>
        <p:txBody>
          <a:bodyPr vert="horz" wrap="square" lIns="100796" tIns="50398" rIns="100796" bIns="50398" numCol="1" rtlCol="0" anchor="t" anchorCtr="0" compatLnSpc="1">
            <a:prstTxWarp prst="textNoShape">
              <a:avLst/>
            </a:prstTxWarp>
          </a:bodyPr>
          <a:lstStyle>
            <a:lvl1pPr eaLnBrk="0" hangingPunct="0">
              <a:defRPr sz="2646">
                <a:solidFill>
                  <a:schemeClr val="tx1"/>
                </a:solidFill>
                <a:latin typeface="Arial" panose="020B0604020202020204" pitchFamily="34" charset="0"/>
                <a:ea typeface="MS PGothic" panose="020B0600070205080204" pitchFamily="34" charset="-128"/>
              </a:defRPr>
            </a:lvl1pPr>
            <a:lvl2pPr marL="41812140" indent="-41308169" eaLnBrk="0" hangingPunct="0">
              <a:defRPr sz="2646">
                <a:solidFill>
                  <a:schemeClr val="tx1"/>
                </a:solidFill>
                <a:latin typeface="Arial" panose="020B0604020202020204" pitchFamily="34" charset="0"/>
                <a:ea typeface="MS PGothic" panose="020B0600070205080204" pitchFamily="34" charset="-128"/>
              </a:defRPr>
            </a:lvl2pPr>
            <a:lvl3pPr eaLnBrk="0" hangingPunct="0">
              <a:defRPr sz="2646">
                <a:solidFill>
                  <a:schemeClr val="tx1"/>
                </a:solidFill>
                <a:latin typeface="Arial" panose="020B0604020202020204" pitchFamily="34" charset="0"/>
                <a:ea typeface="MS PGothic" panose="020B0600070205080204" pitchFamily="34" charset="-128"/>
              </a:defRPr>
            </a:lvl3pPr>
            <a:lvl4pPr eaLnBrk="0" hangingPunct="0">
              <a:defRPr sz="2646">
                <a:solidFill>
                  <a:schemeClr val="tx1"/>
                </a:solidFill>
                <a:latin typeface="Arial" panose="020B0604020202020204" pitchFamily="34" charset="0"/>
                <a:ea typeface="MS PGothic" panose="020B0600070205080204" pitchFamily="34" charset="-128"/>
              </a:defRPr>
            </a:lvl4pPr>
            <a:lvl5pPr eaLnBrk="0" hangingPunct="0">
              <a:defRPr sz="2646">
                <a:solidFill>
                  <a:schemeClr val="tx1"/>
                </a:solidFill>
                <a:latin typeface="Arial" panose="020B0604020202020204" pitchFamily="34" charset="0"/>
                <a:ea typeface="MS PGothic" panose="020B0600070205080204" pitchFamily="34" charset="-128"/>
              </a:defRPr>
            </a:lvl5pPr>
            <a:lvl6pPr marL="503972"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6pPr>
            <a:lvl7pPr marL="1007943"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7pPr>
            <a:lvl8pPr marL="1511915"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8pPr>
            <a:lvl9pPr marL="2015886"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9pPr>
          </a:lstStyle>
          <a:p>
            <a:pPr eaLnBrk="1" fontAlgn="base" hangingPunct="1">
              <a:spcBef>
                <a:spcPct val="0"/>
              </a:spcBef>
              <a:spcAft>
                <a:spcPct val="0"/>
              </a:spcAft>
            </a:pPr>
            <a:r>
              <a:rPr lang="en-US" altLang="en-US" sz="1543">
                <a:solidFill>
                  <a:schemeClr val="tx2"/>
                </a:solidFill>
                <a:latin typeface="Times New Roman" panose="02020603050405020304" pitchFamily="18" charset="0"/>
                <a:cs typeface="Times New Roman" panose="02020603050405020304" pitchFamily="18" charset="0"/>
              </a:rPr>
              <a:t>Copyright 2015 John Wiley &amp; Sons, Inc.</a:t>
            </a:r>
          </a:p>
        </p:txBody>
      </p:sp>
    </p:spTree>
    <p:extLst>
      <p:ext uri="{BB962C8B-B14F-4D97-AF65-F5344CB8AC3E}">
        <p14:creationId xmlns:p14="http://schemas.microsoft.com/office/powerpoint/2010/main" val="1797163590"/>
      </p:ext>
    </p:extLst>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04838" y="-360363"/>
            <a:ext cx="8866187" cy="1473200"/>
          </a:xfrm>
        </p:spPr>
        <p:txBody>
          <a:bodyPr/>
          <a:lstStyle/>
          <a:p>
            <a:pPr eaLnBrk="1" hangingPunct="1"/>
            <a:r>
              <a:rPr lang="en-US" altLang="en-US" sz="4000" dirty="0">
                <a:latin typeface="Times New Roman" panose="02020603050405020304" pitchFamily="18" charset="0"/>
                <a:cs typeface="Times New Roman" panose="02020603050405020304" pitchFamily="18" charset="0"/>
              </a:rPr>
              <a:t>The Project Planning Framework</a:t>
            </a:r>
          </a:p>
        </p:txBody>
      </p:sp>
      <p:pic>
        <p:nvPicPr>
          <p:cNvPr id="30723" name="Picture 3" descr="c07f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257" y="1847921"/>
            <a:ext cx="8810871" cy="4576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3"/>
          <p:cNvSpPr>
            <a:spLocks noGrp="1"/>
          </p:cNvSpPr>
          <p:nvPr>
            <p:ph type="ftr" sz="quarter" idx="11"/>
          </p:nvPr>
        </p:nvSpPr>
        <p:spPr>
          <a:xfrm>
            <a:off x="3195891" y="7004949"/>
            <a:ext cx="3830586" cy="404232"/>
          </a:xfrm>
        </p:spPr>
        <p:txBody>
          <a:bodyPr vert="horz" wrap="square" lIns="100796" tIns="50398" rIns="100796" bIns="50398" numCol="1" rtlCol="0" anchor="t" anchorCtr="0" compatLnSpc="1">
            <a:prstTxWarp prst="textNoShape">
              <a:avLst/>
            </a:prstTxWarp>
          </a:bodyPr>
          <a:lstStyle>
            <a:lvl1pPr eaLnBrk="0" hangingPunct="0">
              <a:defRPr sz="2646">
                <a:solidFill>
                  <a:schemeClr val="tx1"/>
                </a:solidFill>
                <a:latin typeface="Arial" panose="020B0604020202020204" pitchFamily="34" charset="0"/>
                <a:ea typeface="MS PGothic" panose="020B0600070205080204" pitchFamily="34" charset="-128"/>
              </a:defRPr>
            </a:lvl1pPr>
            <a:lvl2pPr marL="41812140" indent="-41308169" eaLnBrk="0" hangingPunct="0">
              <a:defRPr sz="2646">
                <a:solidFill>
                  <a:schemeClr val="tx1"/>
                </a:solidFill>
                <a:latin typeface="Arial" panose="020B0604020202020204" pitchFamily="34" charset="0"/>
                <a:ea typeface="MS PGothic" panose="020B0600070205080204" pitchFamily="34" charset="-128"/>
              </a:defRPr>
            </a:lvl2pPr>
            <a:lvl3pPr eaLnBrk="0" hangingPunct="0">
              <a:defRPr sz="2646">
                <a:solidFill>
                  <a:schemeClr val="tx1"/>
                </a:solidFill>
                <a:latin typeface="Arial" panose="020B0604020202020204" pitchFamily="34" charset="0"/>
                <a:ea typeface="MS PGothic" panose="020B0600070205080204" pitchFamily="34" charset="-128"/>
              </a:defRPr>
            </a:lvl3pPr>
            <a:lvl4pPr eaLnBrk="0" hangingPunct="0">
              <a:defRPr sz="2646">
                <a:solidFill>
                  <a:schemeClr val="tx1"/>
                </a:solidFill>
                <a:latin typeface="Arial" panose="020B0604020202020204" pitchFamily="34" charset="0"/>
                <a:ea typeface="MS PGothic" panose="020B0600070205080204" pitchFamily="34" charset="-128"/>
              </a:defRPr>
            </a:lvl4pPr>
            <a:lvl5pPr eaLnBrk="0" hangingPunct="0">
              <a:defRPr sz="2646">
                <a:solidFill>
                  <a:schemeClr val="tx1"/>
                </a:solidFill>
                <a:latin typeface="Arial" panose="020B0604020202020204" pitchFamily="34" charset="0"/>
                <a:ea typeface="MS PGothic" panose="020B0600070205080204" pitchFamily="34" charset="-128"/>
              </a:defRPr>
            </a:lvl5pPr>
            <a:lvl6pPr marL="503972"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6pPr>
            <a:lvl7pPr marL="1007943"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7pPr>
            <a:lvl8pPr marL="1511915"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8pPr>
            <a:lvl9pPr marL="2015886"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9pPr>
          </a:lstStyle>
          <a:p>
            <a:pPr eaLnBrk="1" fontAlgn="base" hangingPunct="1">
              <a:spcBef>
                <a:spcPct val="0"/>
              </a:spcBef>
              <a:spcAft>
                <a:spcPct val="0"/>
              </a:spcAft>
            </a:pPr>
            <a:r>
              <a:rPr lang="en-US" altLang="en-US" sz="1543">
                <a:solidFill>
                  <a:schemeClr val="tx2"/>
                </a:solidFill>
                <a:latin typeface="Times New Roman" panose="02020603050405020304" pitchFamily="18" charset="0"/>
                <a:cs typeface="Times New Roman" panose="02020603050405020304" pitchFamily="18" charset="0"/>
              </a:rPr>
              <a:t>Copyright 2015 John Wiley &amp; Sons, Inc.</a:t>
            </a:r>
          </a:p>
        </p:txBody>
      </p:sp>
    </p:spTree>
    <p:extLst>
      <p:ext uri="{BB962C8B-B14F-4D97-AF65-F5344CB8AC3E}">
        <p14:creationId xmlns:p14="http://schemas.microsoft.com/office/powerpoint/2010/main" val="36940500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04838" y="-334963"/>
            <a:ext cx="8866187" cy="1473200"/>
          </a:xfrm>
        </p:spPr>
        <p:txBody>
          <a:bodyPr/>
          <a:lstStyle/>
          <a:p>
            <a:pPr eaLnBrk="1" hangingPunct="1"/>
            <a:r>
              <a:rPr lang="en-US" altLang="en-US" sz="4000" dirty="0">
                <a:latin typeface="Times New Roman" panose="02020603050405020304" pitchFamily="18" charset="0"/>
                <a:cs typeface="Times New Roman" panose="02020603050405020304" pitchFamily="18" charset="0"/>
              </a:rPr>
              <a:t>Gantt Chart for Planning</a:t>
            </a:r>
          </a:p>
        </p:txBody>
      </p:sp>
      <p:pic>
        <p:nvPicPr>
          <p:cNvPr id="32771" name="Picture 3" descr="c07f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18" y="2267902"/>
            <a:ext cx="9477593" cy="3695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3"/>
          <p:cNvSpPr>
            <a:spLocks noGrp="1"/>
          </p:cNvSpPr>
          <p:nvPr>
            <p:ph type="ftr" sz="quarter" idx="11"/>
          </p:nvPr>
        </p:nvSpPr>
        <p:spPr>
          <a:xfrm>
            <a:off x="3195891" y="7004949"/>
            <a:ext cx="3830586" cy="404232"/>
          </a:xfrm>
        </p:spPr>
        <p:txBody>
          <a:bodyPr vert="horz" wrap="square" lIns="100796" tIns="50398" rIns="100796" bIns="50398" numCol="1" rtlCol="0" anchor="t" anchorCtr="0" compatLnSpc="1">
            <a:prstTxWarp prst="textNoShape">
              <a:avLst/>
            </a:prstTxWarp>
          </a:bodyPr>
          <a:lstStyle>
            <a:lvl1pPr eaLnBrk="0" hangingPunct="0">
              <a:defRPr sz="2646">
                <a:solidFill>
                  <a:schemeClr val="tx1"/>
                </a:solidFill>
                <a:latin typeface="Arial" panose="020B0604020202020204" pitchFamily="34" charset="0"/>
                <a:ea typeface="MS PGothic" panose="020B0600070205080204" pitchFamily="34" charset="-128"/>
              </a:defRPr>
            </a:lvl1pPr>
            <a:lvl2pPr marL="41812140" indent="-41308169" eaLnBrk="0" hangingPunct="0">
              <a:defRPr sz="2646">
                <a:solidFill>
                  <a:schemeClr val="tx1"/>
                </a:solidFill>
                <a:latin typeface="Arial" panose="020B0604020202020204" pitchFamily="34" charset="0"/>
                <a:ea typeface="MS PGothic" panose="020B0600070205080204" pitchFamily="34" charset="-128"/>
              </a:defRPr>
            </a:lvl2pPr>
            <a:lvl3pPr eaLnBrk="0" hangingPunct="0">
              <a:defRPr sz="2646">
                <a:solidFill>
                  <a:schemeClr val="tx1"/>
                </a:solidFill>
                <a:latin typeface="Arial" panose="020B0604020202020204" pitchFamily="34" charset="0"/>
                <a:ea typeface="MS PGothic" panose="020B0600070205080204" pitchFamily="34" charset="-128"/>
              </a:defRPr>
            </a:lvl3pPr>
            <a:lvl4pPr eaLnBrk="0" hangingPunct="0">
              <a:defRPr sz="2646">
                <a:solidFill>
                  <a:schemeClr val="tx1"/>
                </a:solidFill>
                <a:latin typeface="Arial" panose="020B0604020202020204" pitchFamily="34" charset="0"/>
                <a:ea typeface="MS PGothic" panose="020B0600070205080204" pitchFamily="34" charset="-128"/>
              </a:defRPr>
            </a:lvl4pPr>
            <a:lvl5pPr eaLnBrk="0" hangingPunct="0">
              <a:defRPr sz="2646">
                <a:solidFill>
                  <a:schemeClr val="tx1"/>
                </a:solidFill>
                <a:latin typeface="Arial" panose="020B0604020202020204" pitchFamily="34" charset="0"/>
                <a:ea typeface="MS PGothic" panose="020B0600070205080204" pitchFamily="34" charset="-128"/>
              </a:defRPr>
            </a:lvl5pPr>
            <a:lvl6pPr marL="503972"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6pPr>
            <a:lvl7pPr marL="1007943"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7pPr>
            <a:lvl8pPr marL="1511915"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8pPr>
            <a:lvl9pPr marL="2015886"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9pPr>
          </a:lstStyle>
          <a:p>
            <a:pPr eaLnBrk="1" fontAlgn="base" hangingPunct="1">
              <a:spcBef>
                <a:spcPct val="0"/>
              </a:spcBef>
              <a:spcAft>
                <a:spcPct val="0"/>
              </a:spcAft>
            </a:pPr>
            <a:r>
              <a:rPr lang="en-US" altLang="en-US" sz="1543">
                <a:solidFill>
                  <a:schemeClr val="tx2"/>
                </a:solidFill>
                <a:latin typeface="Times New Roman" panose="02020603050405020304" pitchFamily="18" charset="0"/>
                <a:cs typeface="Times New Roman" panose="02020603050405020304" pitchFamily="18" charset="0"/>
              </a:rPr>
              <a:t>Copyright 2015 John Wiley &amp; Sons, Inc.</a:t>
            </a:r>
          </a:p>
        </p:txBody>
      </p:sp>
    </p:spTree>
    <p:extLst>
      <p:ext uri="{BB962C8B-B14F-4D97-AF65-F5344CB8AC3E}">
        <p14:creationId xmlns:p14="http://schemas.microsoft.com/office/powerpoint/2010/main" val="40771805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en-US" sz="4000" dirty="0">
                <a:latin typeface="Times New Roman" panose="02020603050405020304" pitchFamily="18" charset="0"/>
                <a:cs typeface="Times New Roman" panose="02020603050405020304" pitchFamily="18" charset="0"/>
              </a:rPr>
              <a:t>Gantt Chart Reporting </a:t>
            </a:r>
            <a:br>
              <a:rPr lang="en-US" altLang="en-US" sz="4000" dirty="0">
                <a:latin typeface="Times New Roman" panose="02020603050405020304" pitchFamily="18" charset="0"/>
                <a:cs typeface="Times New Roman" panose="02020603050405020304" pitchFamily="18" charset="0"/>
              </a:rPr>
            </a:br>
            <a:r>
              <a:rPr lang="en-US" altLang="en-US" sz="4000" dirty="0">
                <a:latin typeface="Times New Roman" panose="02020603050405020304" pitchFamily="18" charset="0"/>
                <a:cs typeface="Times New Roman" panose="02020603050405020304" pitchFamily="18" charset="0"/>
              </a:rPr>
              <a:t>Project’s</a:t>
            </a:r>
            <a:r>
              <a:rPr lang="en-US" altLang="ja-JP" sz="4000" dirty="0">
                <a:latin typeface="Times New Roman" panose="02020603050405020304" pitchFamily="18" charset="0"/>
                <a:cs typeface="Times New Roman" panose="02020603050405020304" pitchFamily="18" charset="0"/>
              </a:rPr>
              <a:t> Progress</a:t>
            </a:r>
            <a:endParaRPr lang="en-US" altLang="en-US" sz="4000" dirty="0">
              <a:latin typeface="Times New Roman" panose="02020603050405020304" pitchFamily="18" charset="0"/>
              <a:cs typeface="Times New Roman" panose="02020603050405020304" pitchFamily="18" charset="0"/>
            </a:endParaRPr>
          </a:p>
        </p:txBody>
      </p:sp>
      <p:pic>
        <p:nvPicPr>
          <p:cNvPr id="33795" name="Picture 3" descr="c07f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511" y="2233002"/>
            <a:ext cx="9260602" cy="436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3"/>
          <p:cNvSpPr>
            <a:spLocks noGrp="1"/>
          </p:cNvSpPr>
          <p:nvPr>
            <p:ph type="ftr" sz="quarter" idx="11"/>
          </p:nvPr>
        </p:nvSpPr>
        <p:spPr>
          <a:xfrm>
            <a:off x="3195891" y="7004949"/>
            <a:ext cx="3830586" cy="404232"/>
          </a:xfrm>
        </p:spPr>
        <p:txBody>
          <a:bodyPr vert="horz" wrap="square" lIns="100796" tIns="50398" rIns="100796" bIns="50398" numCol="1" rtlCol="0" anchor="t" anchorCtr="0" compatLnSpc="1">
            <a:prstTxWarp prst="textNoShape">
              <a:avLst/>
            </a:prstTxWarp>
          </a:bodyPr>
          <a:lstStyle>
            <a:lvl1pPr eaLnBrk="0" hangingPunct="0">
              <a:defRPr sz="2646">
                <a:solidFill>
                  <a:schemeClr val="tx1"/>
                </a:solidFill>
                <a:latin typeface="Arial" panose="020B0604020202020204" pitchFamily="34" charset="0"/>
                <a:ea typeface="MS PGothic" panose="020B0600070205080204" pitchFamily="34" charset="-128"/>
              </a:defRPr>
            </a:lvl1pPr>
            <a:lvl2pPr marL="41812140" indent="-41308169" eaLnBrk="0" hangingPunct="0">
              <a:defRPr sz="2646">
                <a:solidFill>
                  <a:schemeClr val="tx1"/>
                </a:solidFill>
                <a:latin typeface="Arial" panose="020B0604020202020204" pitchFamily="34" charset="0"/>
                <a:ea typeface="MS PGothic" panose="020B0600070205080204" pitchFamily="34" charset="-128"/>
              </a:defRPr>
            </a:lvl2pPr>
            <a:lvl3pPr eaLnBrk="0" hangingPunct="0">
              <a:defRPr sz="2646">
                <a:solidFill>
                  <a:schemeClr val="tx1"/>
                </a:solidFill>
                <a:latin typeface="Arial" panose="020B0604020202020204" pitchFamily="34" charset="0"/>
                <a:ea typeface="MS PGothic" panose="020B0600070205080204" pitchFamily="34" charset="-128"/>
              </a:defRPr>
            </a:lvl3pPr>
            <a:lvl4pPr eaLnBrk="0" hangingPunct="0">
              <a:defRPr sz="2646">
                <a:solidFill>
                  <a:schemeClr val="tx1"/>
                </a:solidFill>
                <a:latin typeface="Arial" panose="020B0604020202020204" pitchFamily="34" charset="0"/>
                <a:ea typeface="MS PGothic" panose="020B0600070205080204" pitchFamily="34" charset="-128"/>
              </a:defRPr>
            </a:lvl4pPr>
            <a:lvl5pPr eaLnBrk="0" hangingPunct="0">
              <a:defRPr sz="2646">
                <a:solidFill>
                  <a:schemeClr val="tx1"/>
                </a:solidFill>
                <a:latin typeface="Arial" panose="020B0604020202020204" pitchFamily="34" charset="0"/>
                <a:ea typeface="MS PGothic" panose="020B0600070205080204" pitchFamily="34" charset="-128"/>
              </a:defRPr>
            </a:lvl5pPr>
            <a:lvl6pPr marL="503972"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6pPr>
            <a:lvl7pPr marL="1007943"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7pPr>
            <a:lvl8pPr marL="1511915"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8pPr>
            <a:lvl9pPr marL="2015886"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9pPr>
          </a:lstStyle>
          <a:p>
            <a:pPr eaLnBrk="1" fontAlgn="base" hangingPunct="1">
              <a:spcBef>
                <a:spcPct val="0"/>
              </a:spcBef>
              <a:spcAft>
                <a:spcPct val="0"/>
              </a:spcAft>
            </a:pPr>
            <a:r>
              <a:rPr lang="en-US" altLang="en-US" sz="1543">
                <a:solidFill>
                  <a:schemeClr val="tx2"/>
                </a:solidFill>
                <a:latin typeface="Times New Roman" panose="02020603050405020304" pitchFamily="18" charset="0"/>
                <a:cs typeface="Times New Roman" panose="02020603050405020304" pitchFamily="18" charset="0"/>
              </a:rPr>
              <a:t>Copyright 2015 John Wiley &amp; Sons, Inc.</a:t>
            </a:r>
          </a:p>
        </p:txBody>
      </p:sp>
    </p:spTree>
    <p:extLst>
      <p:ext uri="{BB962C8B-B14F-4D97-AF65-F5344CB8AC3E}">
        <p14:creationId xmlns:p14="http://schemas.microsoft.com/office/powerpoint/2010/main" val="1978413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a:xfrm>
            <a:off x="87313" y="-487363"/>
            <a:ext cx="9908788" cy="1259946"/>
          </a:xfrm>
        </p:spPr>
        <p:txBody>
          <a:bodyPr/>
          <a:lstStyle/>
          <a:p>
            <a:pPr algn="ctr"/>
            <a:r>
              <a:rPr lang="en-US" altLang="en-US" sz="2600" dirty="0"/>
              <a:t>Assignment: Draft Cost Benefit Analysis for your Term Project</a:t>
            </a:r>
          </a:p>
        </p:txBody>
      </p:sp>
      <p:sp>
        <p:nvSpPr>
          <p:cNvPr id="51204" name="Rectangle 3"/>
          <p:cNvSpPr>
            <a:spLocks noGrp="1" noChangeArrowheads="1"/>
          </p:cNvSpPr>
          <p:nvPr>
            <p:ph type="body" idx="1"/>
          </p:nvPr>
        </p:nvSpPr>
        <p:spPr>
          <a:xfrm>
            <a:off x="392112" y="920432"/>
            <a:ext cx="9603988" cy="4535805"/>
          </a:xfrm>
        </p:spPr>
        <p:txBody>
          <a:bodyPr/>
          <a:lstStyle/>
          <a:p>
            <a:pPr>
              <a:lnSpc>
                <a:spcPct val="90000"/>
              </a:lnSpc>
            </a:pPr>
            <a:r>
              <a:rPr lang="en-US" altLang="en-US" sz="2646" dirty="0">
                <a:solidFill>
                  <a:schemeClr val="tx2"/>
                </a:solidFill>
              </a:rPr>
              <a:t>Estimate the Costs by year for 5 years</a:t>
            </a:r>
          </a:p>
          <a:p>
            <a:pPr lvl="1">
              <a:lnSpc>
                <a:spcPct val="90000"/>
              </a:lnSpc>
            </a:pPr>
            <a:r>
              <a:rPr lang="en-US" altLang="en-US" sz="2205" dirty="0">
                <a:solidFill>
                  <a:schemeClr val="tx2"/>
                </a:solidFill>
              </a:rPr>
              <a:t>Consider all fixed costs</a:t>
            </a:r>
          </a:p>
          <a:p>
            <a:pPr lvl="1">
              <a:lnSpc>
                <a:spcPct val="90000"/>
              </a:lnSpc>
            </a:pPr>
            <a:r>
              <a:rPr lang="en-US" altLang="en-US" sz="2205" dirty="0">
                <a:solidFill>
                  <a:schemeClr val="tx2"/>
                </a:solidFill>
              </a:rPr>
              <a:t>Consider all variable costs</a:t>
            </a:r>
          </a:p>
          <a:p>
            <a:pPr lvl="1">
              <a:lnSpc>
                <a:spcPct val="90000"/>
              </a:lnSpc>
            </a:pPr>
            <a:r>
              <a:rPr lang="en-US" altLang="en-US" sz="2205" dirty="0">
                <a:solidFill>
                  <a:schemeClr val="tx2"/>
                </a:solidFill>
              </a:rPr>
              <a:t>Consider all one time capital costs</a:t>
            </a:r>
          </a:p>
          <a:p>
            <a:pPr lvl="1">
              <a:lnSpc>
                <a:spcPct val="90000"/>
              </a:lnSpc>
            </a:pPr>
            <a:r>
              <a:rPr lang="en-US" altLang="en-US" sz="2205" dirty="0">
                <a:solidFill>
                  <a:schemeClr val="tx2"/>
                </a:solidFill>
              </a:rPr>
              <a:t>Consider and place a value on Intangible Costs</a:t>
            </a:r>
          </a:p>
          <a:p>
            <a:pPr>
              <a:lnSpc>
                <a:spcPct val="90000"/>
              </a:lnSpc>
            </a:pPr>
            <a:r>
              <a:rPr lang="en-US" altLang="en-US" sz="2646" dirty="0">
                <a:solidFill>
                  <a:schemeClr val="tx2"/>
                </a:solidFill>
              </a:rPr>
              <a:t>Estimate the Benefits by year for 5 years</a:t>
            </a:r>
          </a:p>
          <a:p>
            <a:pPr lvl="1">
              <a:lnSpc>
                <a:spcPct val="90000"/>
              </a:lnSpc>
            </a:pPr>
            <a:r>
              <a:rPr lang="en-US" altLang="en-US" sz="2205" dirty="0">
                <a:solidFill>
                  <a:schemeClr val="tx2"/>
                </a:solidFill>
              </a:rPr>
              <a:t>Consider all Changes to Revenues</a:t>
            </a:r>
          </a:p>
          <a:p>
            <a:pPr lvl="1">
              <a:lnSpc>
                <a:spcPct val="90000"/>
              </a:lnSpc>
            </a:pPr>
            <a:r>
              <a:rPr lang="en-US" altLang="en-US" sz="2205" dirty="0">
                <a:solidFill>
                  <a:schemeClr val="tx2"/>
                </a:solidFill>
              </a:rPr>
              <a:t>Consider impacts on labor costs</a:t>
            </a:r>
          </a:p>
          <a:p>
            <a:pPr lvl="1">
              <a:lnSpc>
                <a:spcPct val="90000"/>
              </a:lnSpc>
            </a:pPr>
            <a:r>
              <a:rPr lang="en-US" altLang="en-US" sz="2205" dirty="0">
                <a:solidFill>
                  <a:schemeClr val="tx2"/>
                </a:solidFill>
              </a:rPr>
              <a:t>Consider impacts on material and contract costs</a:t>
            </a:r>
          </a:p>
          <a:p>
            <a:pPr lvl="1">
              <a:lnSpc>
                <a:spcPct val="90000"/>
              </a:lnSpc>
            </a:pPr>
            <a:r>
              <a:rPr lang="en-US" altLang="en-US" sz="2205" dirty="0">
                <a:solidFill>
                  <a:schemeClr val="tx2"/>
                </a:solidFill>
              </a:rPr>
              <a:t>Consider and place value on Intangible Benefits</a:t>
            </a:r>
          </a:p>
          <a:p>
            <a:pPr>
              <a:lnSpc>
                <a:spcPct val="90000"/>
              </a:lnSpc>
            </a:pPr>
            <a:r>
              <a:rPr lang="en-US" altLang="en-US" sz="2646" dirty="0">
                <a:solidFill>
                  <a:schemeClr val="tx2"/>
                </a:solidFill>
              </a:rPr>
              <a:t>Calculate the Net Present Value of Costs and Benefits</a:t>
            </a:r>
          </a:p>
          <a:p>
            <a:pPr>
              <a:lnSpc>
                <a:spcPct val="90000"/>
              </a:lnSpc>
            </a:pPr>
            <a:r>
              <a:rPr lang="en-US" altLang="en-US" sz="2646" dirty="0">
                <a:solidFill>
                  <a:schemeClr val="tx2"/>
                </a:solidFill>
              </a:rPr>
              <a:t>Calculate the Internal Rate of Return of the Project</a:t>
            </a:r>
          </a:p>
          <a:p>
            <a:pPr>
              <a:lnSpc>
                <a:spcPct val="90000"/>
              </a:lnSpc>
            </a:pPr>
            <a:r>
              <a:rPr lang="en-US" altLang="en-US" sz="2646" dirty="0">
                <a:solidFill>
                  <a:schemeClr val="tx2"/>
                </a:solidFill>
              </a:rPr>
              <a:t>Submit “Cost-Benefit Analysis” – NPV and IRR for 5 Years </a:t>
            </a:r>
          </a:p>
        </p:txBody>
      </p:sp>
      <p:sp>
        <p:nvSpPr>
          <p:cNvPr id="51205" name="Rectangle 4"/>
          <p:cNvSpPr>
            <a:spLocks noChangeArrowheads="1"/>
          </p:cNvSpPr>
          <p:nvPr/>
        </p:nvSpPr>
        <p:spPr bwMode="auto">
          <a:xfrm>
            <a:off x="756497" y="5680910"/>
            <a:ext cx="65" cy="397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rIns="0" anchor="ct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endParaRPr lang="en-US" altLang="en-US" sz="1984">
              <a:latin typeface="Times New Roman" pitchFamily="18" charset="0"/>
            </a:endParaRPr>
          </a:p>
        </p:txBody>
      </p:sp>
      <p:sp>
        <p:nvSpPr>
          <p:cNvPr id="51206" name="SMARTPenAnnotation669"/>
          <p:cNvSpPr>
            <a:spLocks noChangeArrowheads="1"/>
          </p:cNvSpPr>
          <p:nvPr/>
        </p:nvSpPr>
        <p:spPr bwMode="auto">
          <a:xfrm>
            <a:off x="6574997" y="4754546"/>
            <a:ext cx="1749" cy="10500"/>
          </a:xfrm>
          <a:custGeom>
            <a:avLst/>
            <a:gdLst>
              <a:gd name="T0" fmla="*/ 0 w 1"/>
              <a:gd name="T1" fmla="*/ 0 h 8930"/>
              <a:gd name="T2" fmla="*/ 0 w 1"/>
              <a:gd name="T3" fmla="*/ 19363 h 8930"/>
              <a:gd name="T4" fmla="*/ 0 60000 65536"/>
              <a:gd name="T5" fmla="*/ 0 60000 65536"/>
              <a:gd name="T6" fmla="*/ 0 w 1"/>
              <a:gd name="T7" fmla="*/ 0 h 8930"/>
              <a:gd name="T8" fmla="*/ 1 w 1"/>
              <a:gd name="T9" fmla="*/ 8930 h 8930"/>
            </a:gdLst>
            <a:ahLst/>
            <a:cxnLst>
              <a:cxn ang="T4">
                <a:pos x="T0" y="T1"/>
              </a:cxn>
              <a:cxn ang="T5">
                <a:pos x="T2" y="T3"/>
              </a:cxn>
            </a:cxnLst>
            <a:rect l="T6" t="T7" r="T8" b="T9"/>
            <a:pathLst>
              <a:path w="1" h="8930">
                <a:moveTo>
                  <a:pt x="0" y="0"/>
                </a:moveTo>
                <a:lnTo>
                  <a:pt x="0" y="8929"/>
                </a:lnTo>
              </a:path>
            </a:pathLst>
          </a:custGeom>
          <a:solidFill>
            <a:schemeClr val="accent1"/>
          </a:solidFill>
          <a:ln w="38100" algn="ctr">
            <a:solidFill>
              <a:srgbClr val="0000FF"/>
            </a:solidFill>
            <a:round/>
            <a:headEnd/>
            <a:tailEnd/>
          </a:ln>
        </p:spPr>
        <p:txBody>
          <a:bodyPr anchor="ctr"/>
          <a:lstStyle/>
          <a:p>
            <a:endParaRPr lang="en-US"/>
          </a:p>
        </p:txBody>
      </p:sp>
    </p:spTree>
    <p:extLst>
      <p:ext uri="{BB962C8B-B14F-4D97-AF65-F5344CB8AC3E}">
        <p14:creationId xmlns:p14="http://schemas.microsoft.com/office/powerpoint/2010/main" val="385447381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604838" y="-411163"/>
            <a:ext cx="8866187" cy="1473200"/>
          </a:xfrm>
        </p:spPr>
        <p:txBody>
          <a:bodyPr/>
          <a:lstStyle/>
          <a:p>
            <a:pPr eaLnBrk="1" hangingPunct="1"/>
            <a:r>
              <a:rPr lang="en-US" altLang="en-US" sz="4000" dirty="0">
                <a:latin typeface="Times New Roman" panose="02020603050405020304" pitchFamily="18" charset="0"/>
                <a:cs typeface="Times New Roman" panose="02020603050405020304" pitchFamily="18" charset="0"/>
              </a:rPr>
              <a:t>Lead and Lag Times</a:t>
            </a:r>
          </a:p>
        </p:txBody>
      </p:sp>
      <p:sp>
        <p:nvSpPr>
          <p:cNvPr id="44035" name="Rectangle 3"/>
          <p:cNvSpPr>
            <a:spLocks noGrp="1" noChangeArrowheads="1"/>
          </p:cNvSpPr>
          <p:nvPr>
            <p:ph type="body" idx="1"/>
          </p:nvPr>
        </p:nvSpPr>
        <p:spPr>
          <a:xfrm>
            <a:off x="693102" y="1537971"/>
            <a:ext cx="9071610" cy="5442266"/>
          </a:xfrm>
        </p:spPr>
        <p:txBody>
          <a:bodyPr/>
          <a:lstStyle/>
          <a:p>
            <a:pPr eaLnBrk="1" hangingPunct="1"/>
            <a:r>
              <a:rPr lang="en-US" altLang="en-US" dirty="0">
                <a:latin typeface="Times New Roman" panose="02020603050405020304" pitchFamily="18" charset="0"/>
                <a:cs typeface="Times New Roman" panose="02020603050405020304" pitchFamily="18" charset="0"/>
              </a:rPr>
              <a:t>Lead is starting the next task before the first task is complete</a:t>
            </a:r>
          </a:p>
          <a:p>
            <a:pPr lvl="2" eaLnBrk="1" hangingPunct="1"/>
            <a:r>
              <a:rPr lang="en-US" altLang="en-US" dirty="0">
                <a:latin typeface="Times New Roman" panose="02020603050405020304" pitchFamily="18" charset="0"/>
                <a:cs typeface="Times New Roman" panose="02020603050405020304" pitchFamily="18" charset="0"/>
              </a:rPr>
              <a:t>Example: Begin installing the operating systems when half of the PCs are set up</a:t>
            </a:r>
          </a:p>
          <a:p>
            <a:pPr eaLnBrk="1" hangingPunct="1"/>
            <a:r>
              <a:rPr lang="en-US" altLang="en-US" dirty="0">
                <a:latin typeface="Times New Roman" panose="02020603050405020304" pitchFamily="18" charset="0"/>
                <a:cs typeface="Times New Roman" panose="02020603050405020304" pitchFamily="18" charset="0"/>
              </a:rPr>
              <a:t>Lag (or negative lead) is the adding of a buffer of time before the next task begins</a:t>
            </a:r>
          </a:p>
          <a:p>
            <a:pPr lvl="2" eaLnBrk="1" hangingPunct="1"/>
            <a:r>
              <a:rPr lang="en-US" altLang="en-US" dirty="0">
                <a:latin typeface="Times New Roman" panose="02020603050405020304" pitchFamily="18" charset="0"/>
                <a:cs typeface="Times New Roman" panose="02020603050405020304" pitchFamily="18" charset="0"/>
              </a:rPr>
              <a:t>Example: Once the walls have been painted, wait one day before laying the carpet so that the walls have had a chance to dry</a:t>
            </a:r>
          </a:p>
          <a:p>
            <a:pPr eaLnBrk="1" hangingPunct="1"/>
            <a:endParaRPr lang="en-US" altLang="en-US" dirty="0">
              <a:latin typeface="Times New Roman" panose="02020603050405020304" pitchFamily="18" charset="0"/>
              <a:cs typeface="Times New Roman" panose="02020603050405020304" pitchFamily="18" charset="0"/>
            </a:endParaRPr>
          </a:p>
        </p:txBody>
      </p:sp>
      <p:sp>
        <p:nvSpPr>
          <p:cNvPr id="6" name="Footer Placeholder 3"/>
          <p:cNvSpPr>
            <a:spLocks noGrp="1"/>
          </p:cNvSpPr>
          <p:nvPr>
            <p:ph type="ftr" sz="quarter" idx="11"/>
          </p:nvPr>
        </p:nvSpPr>
        <p:spPr>
          <a:xfrm>
            <a:off x="3195891" y="7004949"/>
            <a:ext cx="3830586" cy="404232"/>
          </a:xfrm>
        </p:spPr>
        <p:txBody>
          <a:bodyPr vert="horz" wrap="square" lIns="100796" tIns="50398" rIns="100796" bIns="50398" numCol="1" rtlCol="0" anchor="t" anchorCtr="0" compatLnSpc="1">
            <a:prstTxWarp prst="textNoShape">
              <a:avLst/>
            </a:prstTxWarp>
          </a:bodyPr>
          <a:lstStyle>
            <a:lvl1pPr eaLnBrk="0" hangingPunct="0">
              <a:defRPr sz="2646">
                <a:solidFill>
                  <a:schemeClr val="tx1"/>
                </a:solidFill>
                <a:latin typeface="Arial" panose="020B0604020202020204" pitchFamily="34" charset="0"/>
                <a:ea typeface="MS PGothic" panose="020B0600070205080204" pitchFamily="34" charset="-128"/>
              </a:defRPr>
            </a:lvl1pPr>
            <a:lvl2pPr marL="41812140" indent="-41308169" eaLnBrk="0" hangingPunct="0">
              <a:defRPr sz="2646">
                <a:solidFill>
                  <a:schemeClr val="tx1"/>
                </a:solidFill>
                <a:latin typeface="Arial" panose="020B0604020202020204" pitchFamily="34" charset="0"/>
                <a:ea typeface="MS PGothic" panose="020B0600070205080204" pitchFamily="34" charset="-128"/>
              </a:defRPr>
            </a:lvl2pPr>
            <a:lvl3pPr eaLnBrk="0" hangingPunct="0">
              <a:defRPr sz="2646">
                <a:solidFill>
                  <a:schemeClr val="tx1"/>
                </a:solidFill>
                <a:latin typeface="Arial" panose="020B0604020202020204" pitchFamily="34" charset="0"/>
                <a:ea typeface="MS PGothic" panose="020B0600070205080204" pitchFamily="34" charset="-128"/>
              </a:defRPr>
            </a:lvl3pPr>
            <a:lvl4pPr eaLnBrk="0" hangingPunct="0">
              <a:defRPr sz="2646">
                <a:solidFill>
                  <a:schemeClr val="tx1"/>
                </a:solidFill>
                <a:latin typeface="Arial" panose="020B0604020202020204" pitchFamily="34" charset="0"/>
                <a:ea typeface="MS PGothic" panose="020B0600070205080204" pitchFamily="34" charset="-128"/>
              </a:defRPr>
            </a:lvl4pPr>
            <a:lvl5pPr eaLnBrk="0" hangingPunct="0">
              <a:defRPr sz="2646">
                <a:solidFill>
                  <a:schemeClr val="tx1"/>
                </a:solidFill>
                <a:latin typeface="Arial" panose="020B0604020202020204" pitchFamily="34" charset="0"/>
                <a:ea typeface="MS PGothic" panose="020B0600070205080204" pitchFamily="34" charset="-128"/>
              </a:defRPr>
            </a:lvl5pPr>
            <a:lvl6pPr marL="503972"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6pPr>
            <a:lvl7pPr marL="1007943"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7pPr>
            <a:lvl8pPr marL="1511915"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8pPr>
            <a:lvl9pPr marL="2015886"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9pPr>
          </a:lstStyle>
          <a:p>
            <a:pPr eaLnBrk="1" fontAlgn="base" hangingPunct="1">
              <a:spcBef>
                <a:spcPct val="0"/>
              </a:spcBef>
              <a:spcAft>
                <a:spcPct val="0"/>
              </a:spcAft>
            </a:pPr>
            <a:r>
              <a:rPr lang="en-US" altLang="en-US" sz="1543">
                <a:solidFill>
                  <a:schemeClr val="tx2"/>
                </a:solidFill>
                <a:latin typeface="Times New Roman" panose="02020603050405020304" pitchFamily="18" charset="0"/>
                <a:cs typeface="Times New Roman" panose="02020603050405020304" pitchFamily="18" charset="0"/>
              </a:rPr>
              <a:t>Copyright 2015 John Wiley &amp; Sons, Inc.</a:t>
            </a:r>
          </a:p>
        </p:txBody>
      </p:sp>
    </p:spTree>
    <p:extLst>
      <p:ext uri="{BB962C8B-B14F-4D97-AF65-F5344CB8AC3E}">
        <p14:creationId xmlns:p14="http://schemas.microsoft.com/office/powerpoint/2010/main" val="5963056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04838" y="-512763"/>
            <a:ext cx="8866187" cy="1473200"/>
          </a:xfrm>
        </p:spPr>
        <p:txBody>
          <a:bodyPr/>
          <a:lstStyle/>
          <a:p>
            <a:pPr eaLnBrk="1" hangingPunct="1"/>
            <a:r>
              <a:rPr lang="en-US" altLang="en-US" sz="4000" dirty="0">
                <a:latin typeface="Times New Roman" panose="02020603050405020304" pitchFamily="18" charset="0"/>
                <a:cs typeface="Times New Roman" panose="02020603050405020304" pitchFamily="18" charset="0"/>
              </a:rPr>
              <a:t>Project Management Software Tools</a:t>
            </a:r>
          </a:p>
        </p:txBody>
      </p:sp>
      <p:sp>
        <p:nvSpPr>
          <p:cNvPr id="50179" name="Rectangle 3"/>
          <p:cNvSpPr>
            <a:spLocks noGrp="1" noChangeArrowheads="1"/>
          </p:cNvSpPr>
          <p:nvPr>
            <p:ph type="body" idx="1"/>
          </p:nvPr>
        </p:nvSpPr>
        <p:spPr>
          <a:xfrm>
            <a:off x="504507" y="1842771"/>
            <a:ext cx="9071610" cy="5442266"/>
          </a:xfrm>
        </p:spPr>
        <p:txBody>
          <a:bodyPr/>
          <a:lstStyle/>
          <a:p>
            <a:pPr eaLnBrk="1" hangingPunct="1"/>
            <a:r>
              <a:rPr lang="en-US" altLang="en-US" dirty="0">
                <a:latin typeface="Times New Roman" panose="02020603050405020304" pitchFamily="18" charset="0"/>
                <a:cs typeface="Times New Roman" panose="02020603050405020304" pitchFamily="18" charset="0"/>
              </a:rPr>
              <a:t>A number of project management software tools are available to plan and track the progress of your project</a:t>
            </a:r>
          </a:p>
          <a:p>
            <a:pPr eaLnBrk="1" hangingPunct="1"/>
            <a:r>
              <a:rPr lang="en-US" altLang="en-US" dirty="0">
                <a:latin typeface="Times New Roman" panose="02020603050405020304" pitchFamily="18" charset="0"/>
                <a:cs typeface="Times New Roman" panose="02020603050405020304" pitchFamily="18" charset="0"/>
              </a:rPr>
              <a:t>However, having a fundamental understanding of these project management techniques is important to make the most of these software tools</a:t>
            </a:r>
          </a:p>
        </p:txBody>
      </p:sp>
      <p:sp>
        <p:nvSpPr>
          <p:cNvPr id="6" name="Footer Placeholder 3"/>
          <p:cNvSpPr>
            <a:spLocks noGrp="1"/>
          </p:cNvSpPr>
          <p:nvPr>
            <p:ph type="ftr" sz="quarter" idx="11"/>
          </p:nvPr>
        </p:nvSpPr>
        <p:spPr>
          <a:xfrm>
            <a:off x="3195891" y="7004949"/>
            <a:ext cx="3830586" cy="404232"/>
          </a:xfrm>
        </p:spPr>
        <p:txBody>
          <a:bodyPr vert="horz" wrap="square" lIns="100796" tIns="50398" rIns="100796" bIns="50398" numCol="1" rtlCol="0" anchor="t" anchorCtr="0" compatLnSpc="1">
            <a:prstTxWarp prst="textNoShape">
              <a:avLst/>
            </a:prstTxWarp>
          </a:bodyPr>
          <a:lstStyle>
            <a:lvl1pPr eaLnBrk="0" hangingPunct="0">
              <a:defRPr sz="2646">
                <a:solidFill>
                  <a:schemeClr val="tx1"/>
                </a:solidFill>
                <a:latin typeface="Arial" panose="020B0604020202020204" pitchFamily="34" charset="0"/>
                <a:ea typeface="MS PGothic" panose="020B0600070205080204" pitchFamily="34" charset="-128"/>
              </a:defRPr>
            </a:lvl1pPr>
            <a:lvl2pPr marL="41812140" indent="-41308169" eaLnBrk="0" hangingPunct="0">
              <a:defRPr sz="2646">
                <a:solidFill>
                  <a:schemeClr val="tx1"/>
                </a:solidFill>
                <a:latin typeface="Arial" panose="020B0604020202020204" pitchFamily="34" charset="0"/>
                <a:ea typeface="MS PGothic" panose="020B0600070205080204" pitchFamily="34" charset="-128"/>
              </a:defRPr>
            </a:lvl2pPr>
            <a:lvl3pPr eaLnBrk="0" hangingPunct="0">
              <a:defRPr sz="2646">
                <a:solidFill>
                  <a:schemeClr val="tx1"/>
                </a:solidFill>
                <a:latin typeface="Arial" panose="020B0604020202020204" pitchFamily="34" charset="0"/>
                <a:ea typeface="MS PGothic" panose="020B0600070205080204" pitchFamily="34" charset="-128"/>
              </a:defRPr>
            </a:lvl3pPr>
            <a:lvl4pPr eaLnBrk="0" hangingPunct="0">
              <a:defRPr sz="2646">
                <a:solidFill>
                  <a:schemeClr val="tx1"/>
                </a:solidFill>
                <a:latin typeface="Arial" panose="020B0604020202020204" pitchFamily="34" charset="0"/>
                <a:ea typeface="MS PGothic" panose="020B0600070205080204" pitchFamily="34" charset="-128"/>
              </a:defRPr>
            </a:lvl4pPr>
            <a:lvl5pPr eaLnBrk="0" hangingPunct="0">
              <a:defRPr sz="2646">
                <a:solidFill>
                  <a:schemeClr val="tx1"/>
                </a:solidFill>
                <a:latin typeface="Arial" panose="020B0604020202020204" pitchFamily="34" charset="0"/>
                <a:ea typeface="MS PGothic" panose="020B0600070205080204" pitchFamily="34" charset="-128"/>
              </a:defRPr>
            </a:lvl5pPr>
            <a:lvl6pPr marL="503972"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6pPr>
            <a:lvl7pPr marL="1007943"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7pPr>
            <a:lvl8pPr marL="1511915"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8pPr>
            <a:lvl9pPr marL="2015886"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9pPr>
          </a:lstStyle>
          <a:p>
            <a:pPr eaLnBrk="1" fontAlgn="base" hangingPunct="1">
              <a:spcBef>
                <a:spcPct val="0"/>
              </a:spcBef>
              <a:spcAft>
                <a:spcPct val="0"/>
              </a:spcAft>
            </a:pPr>
            <a:r>
              <a:rPr lang="en-US" altLang="en-US" sz="1543">
                <a:solidFill>
                  <a:schemeClr val="tx2"/>
                </a:solidFill>
                <a:latin typeface="Times New Roman" panose="02020603050405020304" pitchFamily="18" charset="0"/>
                <a:cs typeface="Times New Roman" panose="02020603050405020304" pitchFamily="18" charset="0"/>
              </a:rPr>
              <a:t>Copyright 2015 John Wiley &amp; Sons, Inc.</a:t>
            </a:r>
          </a:p>
        </p:txBody>
      </p:sp>
    </p:spTree>
    <p:extLst>
      <p:ext uri="{BB962C8B-B14F-4D97-AF65-F5344CB8AC3E}">
        <p14:creationId xmlns:p14="http://schemas.microsoft.com/office/powerpoint/2010/main" val="4958824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604838" y="-563563"/>
            <a:ext cx="8866187" cy="1473200"/>
          </a:xfrm>
        </p:spPr>
        <p:txBody>
          <a:bodyPr/>
          <a:lstStyle/>
          <a:p>
            <a:r>
              <a:rPr lang="en-US" altLang="en-US" sz="4000" dirty="0">
                <a:latin typeface="Times New Roman" panose="02020603050405020304" pitchFamily="18" charset="0"/>
              </a:rPr>
              <a:t>GANTT Chart in Microsoft Project ®</a:t>
            </a:r>
          </a:p>
        </p:txBody>
      </p:sp>
      <p:sp>
        <p:nvSpPr>
          <p:cNvPr id="6" name="Footer Placeholder 3"/>
          <p:cNvSpPr>
            <a:spLocks noGrp="1"/>
          </p:cNvSpPr>
          <p:nvPr>
            <p:ph type="ftr" sz="quarter" idx="11"/>
          </p:nvPr>
        </p:nvSpPr>
        <p:spPr>
          <a:xfrm>
            <a:off x="3195891" y="7004949"/>
            <a:ext cx="3830586" cy="404232"/>
          </a:xfrm>
        </p:spPr>
        <p:txBody>
          <a:bodyPr vert="horz" wrap="square" lIns="100796" tIns="50398" rIns="100796" bIns="50398" numCol="1" rtlCol="0" anchor="t" anchorCtr="0" compatLnSpc="1">
            <a:prstTxWarp prst="textNoShape">
              <a:avLst/>
            </a:prstTxWarp>
          </a:bodyPr>
          <a:lstStyle>
            <a:lvl1pPr eaLnBrk="0" hangingPunct="0">
              <a:defRPr sz="2646">
                <a:solidFill>
                  <a:schemeClr val="tx1"/>
                </a:solidFill>
                <a:latin typeface="Arial" panose="020B0604020202020204" pitchFamily="34" charset="0"/>
                <a:ea typeface="MS PGothic" panose="020B0600070205080204" pitchFamily="34" charset="-128"/>
              </a:defRPr>
            </a:lvl1pPr>
            <a:lvl2pPr marL="41812140" indent="-41308169" eaLnBrk="0" hangingPunct="0">
              <a:defRPr sz="2646">
                <a:solidFill>
                  <a:schemeClr val="tx1"/>
                </a:solidFill>
                <a:latin typeface="Arial" panose="020B0604020202020204" pitchFamily="34" charset="0"/>
                <a:ea typeface="MS PGothic" panose="020B0600070205080204" pitchFamily="34" charset="-128"/>
              </a:defRPr>
            </a:lvl2pPr>
            <a:lvl3pPr eaLnBrk="0" hangingPunct="0">
              <a:defRPr sz="2646">
                <a:solidFill>
                  <a:schemeClr val="tx1"/>
                </a:solidFill>
                <a:latin typeface="Arial" panose="020B0604020202020204" pitchFamily="34" charset="0"/>
                <a:ea typeface="MS PGothic" panose="020B0600070205080204" pitchFamily="34" charset="-128"/>
              </a:defRPr>
            </a:lvl3pPr>
            <a:lvl4pPr eaLnBrk="0" hangingPunct="0">
              <a:defRPr sz="2646">
                <a:solidFill>
                  <a:schemeClr val="tx1"/>
                </a:solidFill>
                <a:latin typeface="Arial" panose="020B0604020202020204" pitchFamily="34" charset="0"/>
                <a:ea typeface="MS PGothic" panose="020B0600070205080204" pitchFamily="34" charset="-128"/>
              </a:defRPr>
            </a:lvl4pPr>
            <a:lvl5pPr eaLnBrk="0" hangingPunct="0">
              <a:defRPr sz="2646">
                <a:solidFill>
                  <a:schemeClr val="tx1"/>
                </a:solidFill>
                <a:latin typeface="Arial" panose="020B0604020202020204" pitchFamily="34" charset="0"/>
                <a:ea typeface="MS PGothic" panose="020B0600070205080204" pitchFamily="34" charset="-128"/>
              </a:defRPr>
            </a:lvl5pPr>
            <a:lvl6pPr marL="503972"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6pPr>
            <a:lvl7pPr marL="1007943"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7pPr>
            <a:lvl8pPr marL="1511915"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8pPr>
            <a:lvl9pPr marL="2015886"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9pPr>
          </a:lstStyle>
          <a:p>
            <a:pPr eaLnBrk="1" fontAlgn="base" hangingPunct="1">
              <a:spcBef>
                <a:spcPct val="0"/>
              </a:spcBef>
              <a:spcAft>
                <a:spcPct val="0"/>
              </a:spcAft>
            </a:pPr>
            <a:r>
              <a:rPr lang="en-US" altLang="en-US" sz="1543">
                <a:solidFill>
                  <a:schemeClr val="tx2"/>
                </a:solidFill>
                <a:latin typeface="Times New Roman" panose="02020603050405020304" pitchFamily="18" charset="0"/>
                <a:cs typeface="Times New Roman" panose="02020603050405020304" pitchFamily="18" charset="0"/>
              </a:rPr>
              <a:t>Copyright 2015 John Wiley &amp; Sons, Inc.</a:t>
            </a:r>
          </a:p>
        </p:txBody>
      </p:sp>
      <p:pic>
        <p:nvPicPr>
          <p:cNvPr id="51205"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8516" y="1511935"/>
            <a:ext cx="9463593" cy="5204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3519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604838" y="-182563"/>
            <a:ext cx="8866187" cy="1473200"/>
          </a:xfrm>
        </p:spPr>
        <p:txBody>
          <a:bodyPr/>
          <a:lstStyle/>
          <a:p>
            <a:r>
              <a:rPr lang="en-US" altLang="en-US" sz="4000" dirty="0">
                <a:latin typeface="Times New Roman" panose="02020603050405020304" pitchFamily="18" charset="0"/>
              </a:rPr>
              <a:t>Network Diagram and Critical Path </a:t>
            </a:r>
            <a:br>
              <a:rPr lang="en-US" altLang="en-US" sz="4000" dirty="0">
                <a:latin typeface="Times New Roman" panose="02020603050405020304" pitchFamily="18" charset="0"/>
              </a:rPr>
            </a:br>
            <a:r>
              <a:rPr lang="en-US" altLang="en-US" sz="4000" dirty="0">
                <a:latin typeface="Times New Roman" panose="02020603050405020304" pitchFamily="18" charset="0"/>
              </a:rPr>
              <a:t>in Microsoft Project ®</a:t>
            </a:r>
          </a:p>
        </p:txBody>
      </p:sp>
      <p:sp>
        <p:nvSpPr>
          <p:cNvPr id="6" name="Footer Placeholder 3"/>
          <p:cNvSpPr>
            <a:spLocks noGrp="1"/>
          </p:cNvSpPr>
          <p:nvPr>
            <p:ph type="ftr" sz="quarter" idx="11"/>
          </p:nvPr>
        </p:nvSpPr>
        <p:spPr>
          <a:xfrm>
            <a:off x="3195891" y="7004949"/>
            <a:ext cx="3830586" cy="404232"/>
          </a:xfrm>
        </p:spPr>
        <p:txBody>
          <a:bodyPr vert="horz" wrap="square" lIns="100796" tIns="50398" rIns="100796" bIns="50398" numCol="1" rtlCol="0" anchor="t" anchorCtr="0" compatLnSpc="1">
            <a:prstTxWarp prst="textNoShape">
              <a:avLst/>
            </a:prstTxWarp>
          </a:bodyPr>
          <a:lstStyle>
            <a:lvl1pPr eaLnBrk="0" hangingPunct="0">
              <a:defRPr sz="2646">
                <a:solidFill>
                  <a:schemeClr val="tx1"/>
                </a:solidFill>
                <a:latin typeface="Arial" panose="020B0604020202020204" pitchFamily="34" charset="0"/>
                <a:ea typeface="MS PGothic" panose="020B0600070205080204" pitchFamily="34" charset="-128"/>
              </a:defRPr>
            </a:lvl1pPr>
            <a:lvl2pPr marL="41812140" indent="-41308169" eaLnBrk="0" hangingPunct="0">
              <a:defRPr sz="2646">
                <a:solidFill>
                  <a:schemeClr val="tx1"/>
                </a:solidFill>
                <a:latin typeface="Arial" panose="020B0604020202020204" pitchFamily="34" charset="0"/>
                <a:ea typeface="MS PGothic" panose="020B0600070205080204" pitchFamily="34" charset="-128"/>
              </a:defRPr>
            </a:lvl2pPr>
            <a:lvl3pPr eaLnBrk="0" hangingPunct="0">
              <a:defRPr sz="2646">
                <a:solidFill>
                  <a:schemeClr val="tx1"/>
                </a:solidFill>
                <a:latin typeface="Arial" panose="020B0604020202020204" pitchFamily="34" charset="0"/>
                <a:ea typeface="MS PGothic" panose="020B0600070205080204" pitchFamily="34" charset="-128"/>
              </a:defRPr>
            </a:lvl3pPr>
            <a:lvl4pPr eaLnBrk="0" hangingPunct="0">
              <a:defRPr sz="2646">
                <a:solidFill>
                  <a:schemeClr val="tx1"/>
                </a:solidFill>
                <a:latin typeface="Arial" panose="020B0604020202020204" pitchFamily="34" charset="0"/>
                <a:ea typeface="MS PGothic" panose="020B0600070205080204" pitchFamily="34" charset="-128"/>
              </a:defRPr>
            </a:lvl4pPr>
            <a:lvl5pPr eaLnBrk="0" hangingPunct="0">
              <a:defRPr sz="2646">
                <a:solidFill>
                  <a:schemeClr val="tx1"/>
                </a:solidFill>
                <a:latin typeface="Arial" panose="020B0604020202020204" pitchFamily="34" charset="0"/>
                <a:ea typeface="MS PGothic" panose="020B0600070205080204" pitchFamily="34" charset="-128"/>
              </a:defRPr>
            </a:lvl5pPr>
            <a:lvl6pPr marL="503972"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6pPr>
            <a:lvl7pPr marL="1007943"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7pPr>
            <a:lvl8pPr marL="1511915"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8pPr>
            <a:lvl9pPr marL="2015886"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9pPr>
          </a:lstStyle>
          <a:p>
            <a:pPr eaLnBrk="1" fontAlgn="base" hangingPunct="1">
              <a:spcBef>
                <a:spcPct val="0"/>
              </a:spcBef>
              <a:spcAft>
                <a:spcPct val="0"/>
              </a:spcAft>
            </a:pPr>
            <a:r>
              <a:rPr lang="en-US" altLang="en-US" sz="1543">
                <a:solidFill>
                  <a:schemeClr val="tx2"/>
                </a:solidFill>
                <a:latin typeface="Times New Roman" panose="02020603050405020304" pitchFamily="18" charset="0"/>
                <a:cs typeface="Times New Roman" panose="02020603050405020304" pitchFamily="18" charset="0"/>
              </a:rPr>
              <a:t>Copyright 2015 John Wiley &amp; Sons, Inc.</a:t>
            </a:r>
          </a:p>
        </p:txBody>
      </p:sp>
      <p:pic>
        <p:nvPicPr>
          <p:cNvPr id="52229"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2518" y="1635013"/>
            <a:ext cx="9580839" cy="5269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63122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04838" y="-487363"/>
            <a:ext cx="8866187" cy="1473200"/>
          </a:xfrm>
        </p:spPr>
        <p:txBody>
          <a:bodyPr/>
          <a:lstStyle/>
          <a:p>
            <a:pPr eaLnBrk="1" hangingPunct="1"/>
            <a:r>
              <a:rPr lang="en-US" altLang="en-US" sz="4000" dirty="0">
                <a:latin typeface="Times New Roman" panose="02020603050405020304" pitchFamily="18" charset="0"/>
                <a:cs typeface="Times New Roman" panose="02020603050405020304" pitchFamily="18" charset="0"/>
              </a:rPr>
              <a:t>Developing the Project Budget</a:t>
            </a:r>
          </a:p>
        </p:txBody>
      </p:sp>
      <p:sp>
        <p:nvSpPr>
          <p:cNvPr id="53251" name="Rectangle 3"/>
          <p:cNvSpPr>
            <a:spLocks noGrp="1" noChangeArrowheads="1"/>
          </p:cNvSpPr>
          <p:nvPr>
            <p:ph type="body" idx="1"/>
          </p:nvPr>
        </p:nvSpPr>
        <p:spPr>
          <a:xfrm>
            <a:off x="504507" y="1343942"/>
            <a:ext cx="9071610" cy="5442266"/>
          </a:xfrm>
        </p:spPr>
        <p:txBody>
          <a:bodyPr/>
          <a:lstStyle/>
          <a:p>
            <a:pPr marL="671962" indent="-671962" eaLnBrk="1" hangingPunct="1">
              <a:lnSpc>
                <a:spcPct val="90000"/>
              </a:lnSpc>
              <a:buFontTx/>
              <a:buAutoNum type="arabicPeriod"/>
            </a:pPr>
            <a:r>
              <a:rPr lang="en-US" altLang="en-US" sz="3086" dirty="0">
                <a:latin typeface="Times New Roman" panose="02020603050405020304" pitchFamily="18" charset="0"/>
                <a:ea typeface="MS Mincho" pitchFamily="49" charset="-128"/>
              </a:rPr>
              <a:t>Define what resources will be needed to perform the work </a:t>
            </a:r>
            <a:endParaRPr lang="en-US" altLang="en-US" sz="3086" dirty="0">
              <a:latin typeface="Times New Roman" panose="02020603050405020304" pitchFamily="18" charset="0"/>
              <a:cs typeface="Courier New" panose="02070309020205020404" pitchFamily="49" charset="0"/>
            </a:endParaRPr>
          </a:p>
          <a:p>
            <a:pPr marL="671962" indent="-671962" eaLnBrk="1" hangingPunct="1">
              <a:lnSpc>
                <a:spcPct val="90000"/>
              </a:lnSpc>
              <a:buFontTx/>
              <a:buAutoNum type="arabicPeriod"/>
            </a:pPr>
            <a:r>
              <a:rPr lang="en-US" altLang="en-US" sz="3086" dirty="0">
                <a:latin typeface="Times New Roman" panose="02020603050405020304" pitchFamily="18" charset="0"/>
                <a:ea typeface="MS Mincho" pitchFamily="49" charset="-128"/>
              </a:rPr>
              <a:t>Determine the quantity of resources that are needed </a:t>
            </a:r>
          </a:p>
          <a:p>
            <a:pPr marL="671962" indent="-671962" eaLnBrk="1" hangingPunct="1">
              <a:lnSpc>
                <a:spcPct val="90000"/>
              </a:lnSpc>
              <a:buFontTx/>
              <a:buAutoNum type="arabicPeriod"/>
            </a:pPr>
            <a:r>
              <a:rPr lang="en-US" altLang="en-US" sz="3086" dirty="0">
                <a:latin typeface="Times New Roman" panose="02020603050405020304" pitchFamily="18" charset="0"/>
                <a:ea typeface="MS Mincho" pitchFamily="49" charset="-128"/>
              </a:rPr>
              <a:t>Define the cost of using each resource </a:t>
            </a:r>
            <a:endParaRPr lang="en-US" altLang="en-US" sz="3086" dirty="0">
              <a:latin typeface="Times New Roman" panose="02020603050405020304" pitchFamily="18" charset="0"/>
              <a:cs typeface="Courier New" panose="02070309020205020404" pitchFamily="49" charset="0"/>
            </a:endParaRPr>
          </a:p>
          <a:p>
            <a:pPr marL="671962" indent="-671962" eaLnBrk="1" hangingPunct="1">
              <a:lnSpc>
                <a:spcPct val="90000"/>
              </a:lnSpc>
              <a:buFontTx/>
              <a:buAutoNum type="arabicPeriod"/>
            </a:pPr>
            <a:r>
              <a:rPr lang="en-US" altLang="en-US" sz="3086" dirty="0">
                <a:latin typeface="Times New Roman" panose="02020603050405020304" pitchFamily="18" charset="0"/>
                <a:ea typeface="MS Mincho" pitchFamily="49" charset="-128"/>
              </a:rPr>
              <a:t>Calculate the cost of the task or activity </a:t>
            </a:r>
            <a:endParaRPr lang="en-US" altLang="en-US" sz="3086" dirty="0">
              <a:latin typeface="Times New Roman" panose="02020603050405020304" pitchFamily="18" charset="0"/>
              <a:cs typeface="Courier New" panose="02070309020205020404" pitchFamily="49" charset="0"/>
            </a:endParaRPr>
          </a:p>
          <a:p>
            <a:pPr marL="671962" indent="-671962" eaLnBrk="1" hangingPunct="1">
              <a:lnSpc>
                <a:spcPct val="90000"/>
              </a:lnSpc>
              <a:buFontTx/>
              <a:buAutoNum type="arabicPeriod"/>
            </a:pPr>
            <a:r>
              <a:rPr lang="en-US" altLang="en-US" sz="3086" dirty="0">
                <a:latin typeface="Times New Roman" panose="02020603050405020304" pitchFamily="18" charset="0"/>
                <a:ea typeface="MS Mincho" pitchFamily="49" charset="-128"/>
              </a:rPr>
              <a:t>Ensure that the resources are leveled, that is, not over allocated.  An example of over allocation is assigning a project team member to two tasks scheduled at the same time.</a:t>
            </a:r>
            <a:endParaRPr lang="en-US" altLang="en-US" sz="3086" dirty="0">
              <a:latin typeface="Times New Roman" panose="02020603050405020304" pitchFamily="18" charset="0"/>
              <a:cs typeface="Times New Roman" panose="02020603050405020304" pitchFamily="18" charset="0"/>
            </a:endParaRPr>
          </a:p>
        </p:txBody>
      </p:sp>
      <p:sp>
        <p:nvSpPr>
          <p:cNvPr id="6" name="Footer Placeholder 3"/>
          <p:cNvSpPr>
            <a:spLocks noGrp="1"/>
          </p:cNvSpPr>
          <p:nvPr>
            <p:ph type="ftr" sz="quarter" idx="11"/>
          </p:nvPr>
        </p:nvSpPr>
        <p:spPr>
          <a:xfrm>
            <a:off x="3195891" y="7004949"/>
            <a:ext cx="3830586" cy="404232"/>
          </a:xfrm>
        </p:spPr>
        <p:txBody>
          <a:bodyPr vert="horz" wrap="square" lIns="100796" tIns="50398" rIns="100796" bIns="50398" numCol="1" rtlCol="0" anchor="t" anchorCtr="0" compatLnSpc="1">
            <a:prstTxWarp prst="textNoShape">
              <a:avLst/>
            </a:prstTxWarp>
          </a:bodyPr>
          <a:lstStyle>
            <a:lvl1pPr eaLnBrk="0" hangingPunct="0">
              <a:defRPr sz="2646">
                <a:solidFill>
                  <a:schemeClr val="tx1"/>
                </a:solidFill>
                <a:latin typeface="Arial" panose="020B0604020202020204" pitchFamily="34" charset="0"/>
                <a:ea typeface="MS PGothic" panose="020B0600070205080204" pitchFamily="34" charset="-128"/>
              </a:defRPr>
            </a:lvl1pPr>
            <a:lvl2pPr marL="41812140" indent="-41308169" eaLnBrk="0" hangingPunct="0">
              <a:defRPr sz="2646">
                <a:solidFill>
                  <a:schemeClr val="tx1"/>
                </a:solidFill>
                <a:latin typeface="Arial" panose="020B0604020202020204" pitchFamily="34" charset="0"/>
                <a:ea typeface="MS PGothic" panose="020B0600070205080204" pitchFamily="34" charset="-128"/>
              </a:defRPr>
            </a:lvl2pPr>
            <a:lvl3pPr eaLnBrk="0" hangingPunct="0">
              <a:defRPr sz="2646">
                <a:solidFill>
                  <a:schemeClr val="tx1"/>
                </a:solidFill>
                <a:latin typeface="Arial" panose="020B0604020202020204" pitchFamily="34" charset="0"/>
                <a:ea typeface="MS PGothic" panose="020B0600070205080204" pitchFamily="34" charset="-128"/>
              </a:defRPr>
            </a:lvl3pPr>
            <a:lvl4pPr eaLnBrk="0" hangingPunct="0">
              <a:defRPr sz="2646">
                <a:solidFill>
                  <a:schemeClr val="tx1"/>
                </a:solidFill>
                <a:latin typeface="Arial" panose="020B0604020202020204" pitchFamily="34" charset="0"/>
                <a:ea typeface="MS PGothic" panose="020B0600070205080204" pitchFamily="34" charset="-128"/>
              </a:defRPr>
            </a:lvl4pPr>
            <a:lvl5pPr eaLnBrk="0" hangingPunct="0">
              <a:defRPr sz="2646">
                <a:solidFill>
                  <a:schemeClr val="tx1"/>
                </a:solidFill>
                <a:latin typeface="Arial" panose="020B0604020202020204" pitchFamily="34" charset="0"/>
                <a:ea typeface="MS PGothic" panose="020B0600070205080204" pitchFamily="34" charset="-128"/>
              </a:defRPr>
            </a:lvl5pPr>
            <a:lvl6pPr marL="503972"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6pPr>
            <a:lvl7pPr marL="1007943"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7pPr>
            <a:lvl8pPr marL="1511915"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8pPr>
            <a:lvl9pPr marL="2015886"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9pPr>
          </a:lstStyle>
          <a:p>
            <a:pPr eaLnBrk="1" fontAlgn="base" hangingPunct="1">
              <a:spcBef>
                <a:spcPct val="0"/>
              </a:spcBef>
              <a:spcAft>
                <a:spcPct val="0"/>
              </a:spcAft>
            </a:pPr>
            <a:r>
              <a:rPr lang="en-US" altLang="en-US" sz="1543">
                <a:solidFill>
                  <a:schemeClr val="tx2"/>
                </a:solidFill>
                <a:latin typeface="Times New Roman" panose="02020603050405020304" pitchFamily="18" charset="0"/>
                <a:cs typeface="Times New Roman" panose="02020603050405020304" pitchFamily="18" charset="0"/>
              </a:rPr>
              <a:t>Copyright 2015 John Wiley &amp; Sons, Inc.</a:t>
            </a:r>
          </a:p>
        </p:txBody>
      </p:sp>
    </p:spTree>
    <p:extLst>
      <p:ext uri="{BB962C8B-B14F-4D97-AF65-F5344CB8AC3E}">
        <p14:creationId xmlns:p14="http://schemas.microsoft.com/office/powerpoint/2010/main" val="22004645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en-US" sz="4000" dirty="0">
                <a:latin typeface="Times New Roman" panose="02020603050405020304" pitchFamily="18" charset="0"/>
              </a:rPr>
              <a:t>Project Resources Assigned to Project Tasks in Microsoft Project ®</a:t>
            </a:r>
          </a:p>
        </p:txBody>
      </p:sp>
      <p:sp>
        <p:nvSpPr>
          <p:cNvPr id="6" name="Footer Placeholder 3"/>
          <p:cNvSpPr>
            <a:spLocks noGrp="1"/>
          </p:cNvSpPr>
          <p:nvPr>
            <p:ph type="ftr" sz="quarter" idx="11"/>
          </p:nvPr>
        </p:nvSpPr>
        <p:spPr>
          <a:xfrm>
            <a:off x="3195891" y="7004949"/>
            <a:ext cx="3830586" cy="404232"/>
          </a:xfrm>
        </p:spPr>
        <p:txBody>
          <a:bodyPr vert="horz" wrap="square" lIns="100796" tIns="50398" rIns="100796" bIns="50398" numCol="1" rtlCol="0" anchor="t" anchorCtr="0" compatLnSpc="1">
            <a:prstTxWarp prst="textNoShape">
              <a:avLst/>
            </a:prstTxWarp>
          </a:bodyPr>
          <a:lstStyle>
            <a:lvl1pPr eaLnBrk="0" hangingPunct="0">
              <a:defRPr sz="2646">
                <a:solidFill>
                  <a:schemeClr val="tx1"/>
                </a:solidFill>
                <a:latin typeface="Arial" panose="020B0604020202020204" pitchFamily="34" charset="0"/>
                <a:ea typeface="MS PGothic" panose="020B0600070205080204" pitchFamily="34" charset="-128"/>
              </a:defRPr>
            </a:lvl1pPr>
            <a:lvl2pPr marL="41812140" indent="-41308169" eaLnBrk="0" hangingPunct="0">
              <a:defRPr sz="2646">
                <a:solidFill>
                  <a:schemeClr val="tx1"/>
                </a:solidFill>
                <a:latin typeface="Arial" panose="020B0604020202020204" pitchFamily="34" charset="0"/>
                <a:ea typeface="MS PGothic" panose="020B0600070205080204" pitchFamily="34" charset="-128"/>
              </a:defRPr>
            </a:lvl2pPr>
            <a:lvl3pPr eaLnBrk="0" hangingPunct="0">
              <a:defRPr sz="2646">
                <a:solidFill>
                  <a:schemeClr val="tx1"/>
                </a:solidFill>
                <a:latin typeface="Arial" panose="020B0604020202020204" pitchFamily="34" charset="0"/>
                <a:ea typeface="MS PGothic" panose="020B0600070205080204" pitchFamily="34" charset="-128"/>
              </a:defRPr>
            </a:lvl3pPr>
            <a:lvl4pPr eaLnBrk="0" hangingPunct="0">
              <a:defRPr sz="2646">
                <a:solidFill>
                  <a:schemeClr val="tx1"/>
                </a:solidFill>
                <a:latin typeface="Arial" panose="020B0604020202020204" pitchFamily="34" charset="0"/>
                <a:ea typeface="MS PGothic" panose="020B0600070205080204" pitchFamily="34" charset="-128"/>
              </a:defRPr>
            </a:lvl4pPr>
            <a:lvl5pPr eaLnBrk="0" hangingPunct="0">
              <a:defRPr sz="2646">
                <a:solidFill>
                  <a:schemeClr val="tx1"/>
                </a:solidFill>
                <a:latin typeface="Arial" panose="020B0604020202020204" pitchFamily="34" charset="0"/>
                <a:ea typeface="MS PGothic" panose="020B0600070205080204" pitchFamily="34" charset="-128"/>
              </a:defRPr>
            </a:lvl5pPr>
            <a:lvl6pPr marL="503972"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6pPr>
            <a:lvl7pPr marL="1007943"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7pPr>
            <a:lvl8pPr marL="1511915"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8pPr>
            <a:lvl9pPr marL="2015886" eaLnBrk="0" fontAlgn="base" hangingPunct="0">
              <a:spcBef>
                <a:spcPct val="0"/>
              </a:spcBef>
              <a:spcAft>
                <a:spcPct val="0"/>
              </a:spcAft>
              <a:defRPr sz="2646">
                <a:solidFill>
                  <a:schemeClr val="tx1"/>
                </a:solidFill>
                <a:latin typeface="Arial" panose="020B0604020202020204" pitchFamily="34" charset="0"/>
                <a:ea typeface="MS PGothic" panose="020B0600070205080204" pitchFamily="34" charset="-128"/>
              </a:defRPr>
            </a:lvl9pPr>
          </a:lstStyle>
          <a:p>
            <a:pPr eaLnBrk="1" fontAlgn="base" hangingPunct="1">
              <a:spcBef>
                <a:spcPct val="0"/>
              </a:spcBef>
              <a:spcAft>
                <a:spcPct val="0"/>
              </a:spcAft>
            </a:pPr>
            <a:r>
              <a:rPr lang="en-US" altLang="en-US" sz="1543">
                <a:solidFill>
                  <a:schemeClr val="tx2"/>
                </a:solidFill>
                <a:latin typeface="Times New Roman" panose="02020603050405020304" pitchFamily="18" charset="0"/>
                <a:cs typeface="Times New Roman" panose="02020603050405020304" pitchFamily="18" charset="0"/>
              </a:rPr>
              <a:t>Copyright 2015 John Wiley &amp; Sons, Inc.</a:t>
            </a:r>
          </a:p>
        </p:txBody>
      </p:sp>
      <p:pic>
        <p:nvPicPr>
          <p:cNvPr id="54277"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525" y="1810163"/>
            <a:ext cx="9855576" cy="524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77788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0"/>
            <a:ext cx="10080625" cy="915988"/>
          </a:xfrm>
        </p:spPr>
        <p:txBody>
          <a:bodyPr/>
          <a:lstStyle/>
          <a:p>
            <a:pPr eaLnBrk="1" hangingPunct="1"/>
            <a:r>
              <a:rPr lang="en-US" sz="3200" dirty="0">
                <a:latin typeface="News Gothic MT" charset="0"/>
                <a:ea typeface="ＭＳ Ｐゴシック" charset="0"/>
              </a:rPr>
              <a:t>What Creates a Successful Project?</a:t>
            </a:r>
          </a:p>
        </p:txBody>
      </p:sp>
      <p:sp>
        <p:nvSpPr>
          <p:cNvPr id="2" name="Slide Number Placeholder 1">
            <a:extLst>
              <a:ext uri="{FF2B5EF4-FFF2-40B4-BE49-F238E27FC236}">
                <a16:creationId xmlns:a16="http://schemas.microsoft.com/office/drawing/2014/main" id="{C1616990-FA78-A646-9C6A-AFDBF66CB3A5}"/>
              </a:ext>
            </a:extLst>
          </p:cNvPr>
          <p:cNvSpPr>
            <a:spLocks noGrp="1"/>
          </p:cNvSpPr>
          <p:nvPr>
            <p:ph type="sldNum" sz="quarter" idx="12"/>
          </p:nvPr>
        </p:nvSpPr>
        <p:spPr/>
        <p:txBody>
          <a:bodyPr/>
          <a:lstStyle/>
          <a:p>
            <a:fld id="{9ED71C0B-31B1-A04F-9192-3F759AC0FC25}" type="slidenum">
              <a:rPr lang="en-GB" altLang="en-US" smtClean="0"/>
              <a:pPr/>
              <a:t>56</a:t>
            </a:fld>
            <a:endParaRPr lang="en-GB" altLang="en-US" dirty="0"/>
          </a:p>
        </p:txBody>
      </p:sp>
      <p:sp>
        <p:nvSpPr>
          <p:cNvPr id="4" name="Content Placeholder 3">
            <a:extLst>
              <a:ext uri="{FF2B5EF4-FFF2-40B4-BE49-F238E27FC236}">
                <a16:creationId xmlns:a16="http://schemas.microsoft.com/office/drawing/2014/main" id="{82EC3FC0-833E-A547-B107-313FE6B2E4DD}"/>
              </a:ext>
            </a:extLst>
          </p:cNvPr>
          <p:cNvSpPr>
            <a:spLocks noGrp="1"/>
          </p:cNvSpPr>
          <p:nvPr>
            <p:ph idx="1"/>
          </p:nvPr>
        </p:nvSpPr>
        <p:spPr>
          <a:xfrm>
            <a:off x="604838" y="1189037"/>
            <a:ext cx="8866187" cy="4787900"/>
          </a:xfrm>
        </p:spPr>
        <p:txBody>
          <a:bodyPr/>
          <a:lstStyle/>
          <a:p>
            <a:r>
              <a:rPr lang="en-US" dirty="0"/>
              <a:t>Communication</a:t>
            </a:r>
          </a:p>
          <a:p>
            <a:r>
              <a:rPr lang="en-US" dirty="0"/>
              <a:t>Management support</a:t>
            </a:r>
          </a:p>
          <a:p>
            <a:r>
              <a:rPr lang="en-US" dirty="0"/>
              <a:t>Agreement on scope and deliverables at start of project</a:t>
            </a:r>
          </a:p>
          <a:p>
            <a:r>
              <a:rPr lang="en-US" dirty="0"/>
              <a:t>Effective adjustments if/when change occurs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76556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0"/>
            <a:ext cx="10080625" cy="915988"/>
          </a:xfrm>
        </p:spPr>
        <p:txBody>
          <a:bodyPr/>
          <a:lstStyle/>
          <a:p>
            <a:pPr eaLnBrk="1" hangingPunct="1"/>
            <a:r>
              <a:rPr lang="en-US" sz="3200" dirty="0">
                <a:latin typeface="News Gothic MT" charset="0"/>
                <a:ea typeface="ＭＳ Ｐゴシック" charset="0"/>
              </a:rPr>
              <a:t>What Makes a Good Project Manager?</a:t>
            </a:r>
          </a:p>
        </p:txBody>
      </p:sp>
      <p:sp>
        <p:nvSpPr>
          <p:cNvPr id="2" name="Slide Number Placeholder 1">
            <a:extLst>
              <a:ext uri="{FF2B5EF4-FFF2-40B4-BE49-F238E27FC236}">
                <a16:creationId xmlns:a16="http://schemas.microsoft.com/office/drawing/2014/main" id="{C1616990-FA78-A646-9C6A-AFDBF66CB3A5}"/>
              </a:ext>
            </a:extLst>
          </p:cNvPr>
          <p:cNvSpPr>
            <a:spLocks noGrp="1"/>
          </p:cNvSpPr>
          <p:nvPr>
            <p:ph type="sldNum" sz="quarter" idx="12"/>
          </p:nvPr>
        </p:nvSpPr>
        <p:spPr/>
        <p:txBody>
          <a:bodyPr/>
          <a:lstStyle/>
          <a:p>
            <a:fld id="{9ED71C0B-31B1-A04F-9192-3F759AC0FC25}" type="slidenum">
              <a:rPr lang="en-GB" altLang="en-US" smtClean="0"/>
              <a:pPr/>
              <a:t>57</a:t>
            </a:fld>
            <a:endParaRPr lang="en-GB" altLang="en-US" dirty="0"/>
          </a:p>
        </p:txBody>
      </p:sp>
      <p:sp>
        <p:nvSpPr>
          <p:cNvPr id="4" name="Content Placeholder 3">
            <a:extLst>
              <a:ext uri="{FF2B5EF4-FFF2-40B4-BE49-F238E27FC236}">
                <a16:creationId xmlns:a16="http://schemas.microsoft.com/office/drawing/2014/main" id="{82EC3FC0-833E-A547-B107-313FE6B2E4DD}"/>
              </a:ext>
            </a:extLst>
          </p:cNvPr>
          <p:cNvSpPr>
            <a:spLocks noGrp="1"/>
          </p:cNvSpPr>
          <p:nvPr>
            <p:ph idx="1"/>
          </p:nvPr>
        </p:nvSpPr>
        <p:spPr>
          <a:xfrm>
            <a:off x="604838" y="1189037"/>
            <a:ext cx="8866187" cy="4787900"/>
          </a:xfrm>
        </p:spPr>
        <p:txBody>
          <a:bodyPr/>
          <a:lstStyle/>
          <a:p>
            <a:pPr lvl="0"/>
            <a:r>
              <a:rPr lang="en-US" dirty="0"/>
              <a:t>A person who excels at both the science and art of project management</a:t>
            </a:r>
          </a:p>
          <a:p>
            <a:pPr lvl="0"/>
            <a:r>
              <a:rPr lang="en-US" dirty="0"/>
              <a:t>Someone who understands how to manage people who may, or may not, directly report to them</a:t>
            </a:r>
          </a:p>
          <a:p>
            <a:pPr lvl="1"/>
            <a:r>
              <a:rPr lang="en-US" dirty="0"/>
              <a:t>Functional vs. matrix team</a:t>
            </a:r>
          </a:p>
          <a:p>
            <a:r>
              <a:rPr lang="en-US" dirty="0"/>
              <a:t>An individual who understands how much project management is required for a project</a:t>
            </a:r>
          </a:p>
          <a:p>
            <a:pPr lvl="1"/>
            <a:r>
              <a:rPr lang="en-US" dirty="0"/>
              <a:t>Must add value by leading and not just managing</a:t>
            </a:r>
          </a:p>
          <a:p>
            <a:pPr lvl="1"/>
            <a:r>
              <a:rPr lang="en-US" dirty="0"/>
              <a:t>Too much is often as bad as not enough</a:t>
            </a:r>
          </a:p>
          <a:p>
            <a:r>
              <a:rPr lang="en-US" dirty="0"/>
              <a:t>The “Unsung Hero”</a:t>
            </a:r>
          </a:p>
          <a:p>
            <a:pPr lvl="1"/>
            <a:r>
              <a:rPr lang="en-US" dirty="0"/>
              <a:t>When a project goes well, the team members did it</a:t>
            </a:r>
          </a:p>
          <a:p>
            <a:pPr lvl="1"/>
            <a:r>
              <a:rPr lang="en-US" dirty="0"/>
              <a:t>When a project fails, it was the PMs fault</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99495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 calcmode="lin" valueType="num">
                                      <p:cBhvr additive="base">
                                        <p:cTn id="2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anim calcmode="lin" valueType="num">
                                      <p:cBhvr additive="base">
                                        <p:cTn id="4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anim calcmode="lin" valueType="num">
                                      <p:cBhvr additive="base">
                                        <p:cTn id="4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0"/>
            <a:ext cx="10080625" cy="915988"/>
          </a:xfrm>
        </p:spPr>
        <p:txBody>
          <a:bodyPr/>
          <a:lstStyle/>
          <a:p>
            <a:pPr eaLnBrk="1" hangingPunct="1"/>
            <a:r>
              <a:rPr lang="en-US" sz="3200" dirty="0">
                <a:latin typeface="News Gothic MT" charset="0"/>
                <a:ea typeface="ＭＳ Ｐゴシック" charset="0"/>
              </a:rPr>
              <a:t>So, Who Wants to be a Project Manager?</a:t>
            </a:r>
          </a:p>
        </p:txBody>
      </p:sp>
      <p:sp>
        <p:nvSpPr>
          <p:cNvPr id="2" name="Slide Number Placeholder 1">
            <a:extLst>
              <a:ext uri="{FF2B5EF4-FFF2-40B4-BE49-F238E27FC236}">
                <a16:creationId xmlns:a16="http://schemas.microsoft.com/office/drawing/2014/main" id="{C1616990-FA78-A646-9C6A-AFDBF66CB3A5}"/>
              </a:ext>
            </a:extLst>
          </p:cNvPr>
          <p:cNvSpPr>
            <a:spLocks noGrp="1"/>
          </p:cNvSpPr>
          <p:nvPr>
            <p:ph type="sldNum" sz="quarter" idx="12"/>
          </p:nvPr>
        </p:nvSpPr>
        <p:spPr/>
        <p:txBody>
          <a:bodyPr/>
          <a:lstStyle/>
          <a:p>
            <a:fld id="{9ED71C0B-31B1-A04F-9192-3F759AC0FC25}" type="slidenum">
              <a:rPr lang="en-GB" altLang="en-US" smtClean="0"/>
              <a:pPr/>
              <a:t>58</a:t>
            </a:fld>
            <a:endParaRPr lang="en-GB" altLang="en-US" dirty="0"/>
          </a:p>
        </p:txBody>
      </p:sp>
      <p:sp>
        <p:nvSpPr>
          <p:cNvPr id="4" name="Content Placeholder 3">
            <a:extLst>
              <a:ext uri="{FF2B5EF4-FFF2-40B4-BE49-F238E27FC236}">
                <a16:creationId xmlns:a16="http://schemas.microsoft.com/office/drawing/2014/main" id="{82EC3FC0-833E-A547-B107-313FE6B2E4DD}"/>
              </a:ext>
            </a:extLst>
          </p:cNvPr>
          <p:cNvSpPr>
            <a:spLocks noGrp="1"/>
          </p:cNvSpPr>
          <p:nvPr>
            <p:ph idx="1"/>
          </p:nvPr>
        </p:nvSpPr>
        <p:spPr>
          <a:xfrm>
            <a:off x="604838" y="1189037"/>
            <a:ext cx="8866187" cy="4787900"/>
          </a:xfrm>
        </p:spPr>
        <p:txBody>
          <a:bodyPr/>
          <a:lstStyle/>
          <a:p>
            <a:r>
              <a:rPr lang="en-US" dirty="0"/>
              <a:t>CAPM – Certified Associate in Project Management</a:t>
            </a:r>
          </a:p>
          <a:p>
            <a:r>
              <a:rPr lang="en-US" dirty="0"/>
              <a:t>PMP – Project Management Professional</a:t>
            </a:r>
          </a:p>
          <a:p>
            <a:r>
              <a:rPr lang="en-US" dirty="0"/>
              <a:t>PgMP – Program Management Professional</a:t>
            </a:r>
          </a:p>
          <a:p>
            <a:r>
              <a:rPr lang="en-US" dirty="0"/>
              <a:t>PfMP – Portfolio Management Professional</a:t>
            </a:r>
          </a:p>
          <a:p>
            <a:r>
              <a:rPr lang="en-US" dirty="0"/>
              <a:t>PMI-PBA – PMI Professional in Business Analysis </a:t>
            </a:r>
          </a:p>
          <a:p>
            <a:r>
              <a:rPr lang="en-US" dirty="0"/>
              <a:t>PMI-ACP – PMI Agile Certified Practitioner</a:t>
            </a:r>
          </a:p>
          <a:p>
            <a:r>
              <a:rPr lang="en-US" dirty="0"/>
              <a:t>PMI-RMP – PMI Risk Management Professional </a:t>
            </a:r>
          </a:p>
          <a:p>
            <a:r>
              <a:rPr lang="en-US" dirty="0"/>
              <a:t>PMI-SP – PMI Scheduling Professional</a:t>
            </a:r>
          </a:p>
          <a:p>
            <a:r>
              <a:rPr lang="en-US" dirty="0"/>
              <a:t>https://www.pmi.org/certifications/types</a:t>
            </a:r>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8183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 calcmode="lin" valueType="num">
                                      <p:cBhvr additive="base">
                                        <p:cTn id="3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 calcmode="lin" valueType="num">
                                      <p:cBhvr additive="base">
                                        <p:cTn id="3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ltLang="en-US" dirty="0"/>
              <a:t>Project Portfolio Management</a:t>
            </a:r>
          </a:p>
        </p:txBody>
      </p:sp>
      <p:sp>
        <p:nvSpPr>
          <p:cNvPr id="3" name="Content Placeholder 2"/>
          <p:cNvSpPr>
            <a:spLocks noGrp="1"/>
          </p:cNvSpPr>
          <p:nvPr>
            <p:ph idx="1"/>
          </p:nvPr>
        </p:nvSpPr>
        <p:spPr>
          <a:xfrm>
            <a:off x="746125" y="1951037"/>
            <a:ext cx="8866187" cy="4787900"/>
          </a:xfrm>
        </p:spPr>
        <p:txBody>
          <a:bodyPr/>
          <a:lstStyle/>
          <a:p>
            <a:r>
              <a:rPr lang="en-US" altLang="en-US" dirty="0"/>
              <a:t>Generally, an organization is faced with more IT needs/opportunities than can be undertaken due to constraints:</a:t>
            </a:r>
          </a:p>
          <a:p>
            <a:pPr lvl="1"/>
            <a:r>
              <a:rPr lang="en-US" altLang="en-US" dirty="0"/>
              <a:t>Limited investment capital</a:t>
            </a:r>
          </a:p>
          <a:p>
            <a:pPr lvl="1"/>
            <a:r>
              <a:rPr lang="en-US" altLang="en-US" dirty="0"/>
              <a:t>Limited human resources</a:t>
            </a:r>
          </a:p>
          <a:p>
            <a:pPr lvl="1"/>
            <a:r>
              <a:rPr lang="en-US" altLang="en-US" dirty="0"/>
              <a:t>Ability to Focus</a:t>
            </a:r>
          </a:p>
          <a:p>
            <a:pPr marL="512722" indent="-512722">
              <a:lnSpc>
                <a:spcPct val="125000"/>
              </a:lnSpc>
            </a:pPr>
            <a:r>
              <a:rPr lang="en-US" dirty="0"/>
              <a:t>Need to decide which projects to pursue</a:t>
            </a:r>
          </a:p>
          <a:p>
            <a:pPr marL="512722" indent="-512722">
              <a:lnSpc>
                <a:spcPct val="125000"/>
              </a:lnSpc>
            </a:pPr>
            <a:r>
              <a:rPr lang="en-US" dirty="0"/>
              <a:t>Need to manage the portfolio of projects</a:t>
            </a:r>
          </a:p>
          <a:p>
            <a:endParaRPr lang="en-US" altLang="en-US" dirty="0"/>
          </a:p>
        </p:txBody>
      </p:sp>
    </p:spTree>
    <p:extLst>
      <p:ext uri="{BB962C8B-B14F-4D97-AF65-F5344CB8AC3E}">
        <p14:creationId xmlns:p14="http://schemas.microsoft.com/office/powerpoint/2010/main" val="23010000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a:xfrm>
            <a:off x="239712" y="-487363"/>
            <a:ext cx="9601200" cy="1259946"/>
          </a:xfrm>
        </p:spPr>
        <p:txBody>
          <a:bodyPr/>
          <a:lstStyle/>
          <a:p>
            <a:pPr algn="ctr"/>
            <a:r>
              <a:rPr lang="en-US" altLang="en-US" sz="2800" dirty="0">
                <a:solidFill>
                  <a:schemeClr val="tx2"/>
                </a:solidFill>
              </a:rPr>
              <a:t>General Cost Benefit Analysis Format for Term Projects</a:t>
            </a:r>
          </a:p>
        </p:txBody>
      </p:sp>
      <p:graphicFrame>
        <p:nvGraphicFramePr>
          <p:cNvPr id="459941" name="Group 165"/>
          <p:cNvGraphicFramePr>
            <a:graphicFrameLocks noGrp="1"/>
          </p:cNvGraphicFramePr>
          <p:nvPr>
            <p:ph idx="1"/>
            <p:extLst/>
          </p:nvPr>
        </p:nvGraphicFramePr>
        <p:xfrm>
          <a:off x="504507" y="1028239"/>
          <a:ext cx="9015614" cy="5494798"/>
        </p:xfrm>
        <a:graphic>
          <a:graphicData uri="http://schemas.openxmlformats.org/drawingml/2006/table">
            <a:tbl>
              <a:tblPr/>
              <a:tblGrid>
                <a:gridCol w="2939874">
                  <a:extLst>
                    <a:ext uri="{9D8B030D-6E8A-4147-A177-3AD203B41FA5}">
                      <a16:colId xmlns:a16="http://schemas.microsoft.com/office/drawing/2014/main" val="20000"/>
                    </a:ext>
                  </a:extLst>
                </a:gridCol>
                <a:gridCol w="1007957">
                  <a:extLst>
                    <a:ext uri="{9D8B030D-6E8A-4147-A177-3AD203B41FA5}">
                      <a16:colId xmlns:a16="http://schemas.microsoft.com/office/drawing/2014/main" val="20001"/>
                    </a:ext>
                  </a:extLst>
                </a:gridCol>
                <a:gridCol w="1007957">
                  <a:extLst>
                    <a:ext uri="{9D8B030D-6E8A-4147-A177-3AD203B41FA5}">
                      <a16:colId xmlns:a16="http://schemas.microsoft.com/office/drawing/2014/main" val="20002"/>
                    </a:ext>
                  </a:extLst>
                </a:gridCol>
                <a:gridCol w="1007957">
                  <a:extLst>
                    <a:ext uri="{9D8B030D-6E8A-4147-A177-3AD203B41FA5}">
                      <a16:colId xmlns:a16="http://schemas.microsoft.com/office/drawing/2014/main" val="20003"/>
                    </a:ext>
                  </a:extLst>
                </a:gridCol>
                <a:gridCol w="1007957">
                  <a:extLst>
                    <a:ext uri="{9D8B030D-6E8A-4147-A177-3AD203B41FA5}">
                      <a16:colId xmlns:a16="http://schemas.microsoft.com/office/drawing/2014/main" val="20004"/>
                    </a:ext>
                  </a:extLst>
                </a:gridCol>
                <a:gridCol w="1007957">
                  <a:extLst>
                    <a:ext uri="{9D8B030D-6E8A-4147-A177-3AD203B41FA5}">
                      <a16:colId xmlns:a16="http://schemas.microsoft.com/office/drawing/2014/main" val="20005"/>
                    </a:ext>
                  </a:extLst>
                </a:gridCol>
                <a:gridCol w="1035955">
                  <a:extLst>
                    <a:ext uri="{9D8B030D-6E8A-4147-A177-3AD203B41FA5}">
                      <a16:colId xmlns:a16="http://schemas.microsoft.com/office/drawing/2014/main" val="20006"/>
                    </a:ext>
                  </a:extLst>
                </a:gridCol>
              </a:tblGrid>
              <a:tr h="618238">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1" i="0" u="none" strike="noStrike" cap="none" normalizeH="0" baseline="0" dirty="0">
                        <a:ln>
                          <a:noFill/>
                        </a:ln>
                        <a:solidFill>
                          <a:schemeClr val="tx1"/>
                        </a:solidFill>
                        <a:effectLst/>
                        <a:latin typeface="+mn-lt"/>
                      </a:endParaRPr>
                    </a:p>
                  </a:txBody>
                  <a:tcPr marL="100796" marR="100796" marT="50400" marB="50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r>
                        <a:rPr kumimoji="1" lang="en-US" sz="1500" b="1" i="0" u="none" strike="noStrike" cap="none" normalizeH="0" baseline="0" dirty="0">
                          <a:ln>
                            <a:noFill/>
                          </a:ln>
                          <a:solidFill>
                            <a:schemeClr val="tx1"/>
                          </a:solidFill>
                          <a:effectLst/>
                          <a:latin typeface="+mn-lt"/>
                        </a:rPr>
                        <a:t>2018      (</a:t>
                      </a:r>
                      <a:r>
                        <a:rPr kumimoji="1" lang="en-US" sz="1500" b="1" i="0" u="none" strike="noStrike" cap="none" normalizeH="0" baseline="0" dirty="0" err="1">
                          <a:ln>
                            <a:noFill/>
                          </a:ln>
                          <a:solidFill>
                            <a:schemeClr val="tx1"/>
                          </a:solidFill>
                          <a:effectLst/>
                          <a:latin typeface="+mn-lt"/>
                        </a:rPr>
                        <a:t>Yr</a:t>
                      </a:r>
                      <a:r>
                        <a:rPr kumimoji="1" lang="en-US" sz="1500" b="1" i="0" u="none" strike="noStrike" cap="none" normalizeH="0" baseline="0" dirty="0">
                          <a:ln>
                            <a:noFill/>
                          </a:ln>
                          <a:solidFill>
                            <a:schemeClr val="tx1"/>
                          </a:solidFill>
                          <a:effectLst/>
                          <a:latin typeface="+mn-lt"/>
                        </a:rPr>
                        <a:t> 0)</a:t>
                      </a: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r>
                        <a:rPr kumimoji="1" lang="en-US" sz="1500" b="1" i="0" u="none" strike="noStrike" cap="none" normalizeH="0" baseline="0" dirty="0">
                          <a:ln>
                            <a:noFill/>
                          </a:ln>
                          <a:solidFill>
                            <a:schemeClr val="tx1"/>
                          </a:solidFill>
                          <a:effectLst/>
                          <a:latin typeface="+mn-lt"/>
                        </a:rPr>
                        <a:t>2019    (</a:t>
                      </a:r>
                      <a:r>
                        <a:rPr kumimoji="1" lang="en-US" sz="1500" b="1" i="0" u="none" strike="noStrike" cap="none" normalizeH="0" baseline="0" dirty="0" err="1">
                          <a:ln>
                            <a:noFill/>
                          </a:ln>
                          <a:solidFill>
                            <a:schemeClr val="tx1"/>
                          </a:solidFill>
                          <a:effectLst/>
                          <a:latin typeface="+mn-lt"/>
                        </a:rPr>
                        <a:t>Yr</a:t>
                      </a:r>
                      <a:r>
                        <a:rPr kumimoji="1" lang="en-US" sz="1500" b="1" i="0" u="none" strike="noStrike" cap="none" normalizeH="0" baseline="0" dirty="0">
                          <a:ln>
                            <a:noFill/>
                          </a:ln>
                          <a:solidFill>
                            <a:schemeClr val="tx1"/>
                          </a:solidFill>
                          <a:effectLst/>
                          <a:latin typeface="+mn-lt"/>
                        </a:rPr>
                        <a:t> 1)</a:t>
                      </a: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r>
                        <a:rPr kumimoji="1" lang="en-US" sz="1500" b="1" i="0" u="none" strike="noStrike" cap="none" normalizeH="0" baseline="0" dirty="0">
                          <a:ln>
                            <a:noFill/>
                          </a:ln>
                          <a:solidFill>
                            <a:schemeClr val="tx1"/>
                          </a:solidFill>
                          <a:effectLst/>
                          <a:latin typeface="+mn-lt"/>
                        </a:rPr>
                        <a:t>2020     (</a:t>
                      </a:r>
                      <a:r>
                        <a:rPr kumimoji="1" lang="en-US" sz="1500" b="1" i="0" u="none" strike="noStrike" cap="none" normalizeH="0" baseline="0" dirty="0" err="1">
                          <a:ln>
                            <a:noFill/>
                          </a:ln>
                          <a:solidFill>
                            <a:schemeClr val="tx1"/>
                          </a:solidFill>
                          <a:effectLst/>
                          <a:latin typeface="+mn-lt"/>
                        </a:rPr>
                        <a:t>Yr</a:t>
                      </a:r>
                      <a:r>
                        <a:rPr kumimoji="1" lang="en-US" sz="1500" b="1" i="0" u="none" strike="noStrike" cap="none" normalizeH="0" baseline="0" dirty="0">
                          <a:ln>
                            <a:noFill/>
                          </a:ln>
                          <a:solidFill>
                            <a:schemeClr val="tx1"/>
                          </a:solidFill>
                          <a:effectLst/>
                          <a:latin typeface="+mn-lt"/>
                        </a:rPr>
                        <a:t> 2)</a:t>
                      </a: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r>
                        <a:rPr kumimoji="1" lang="en-US" sz="1500" b="1" i="0" u="none" strike="noStrike" cap="none" normalizeH="0" baseline="0" dirty="0">
                          <a:ln>
                            <a:noFill/>
                          </a:ln>
                          <a:solidFill>
                            <a:schemeClr val="tx1"/>
                          </a:solidFill>
                          <a:effectLst/>
                          <a:latin typeface="+mn-lt"/>
                        </a:rPr>
                        <a:t>2021     (</a:t>
                      </a:r>
                      <a:r>
                        <a:rPr kumimoji="1" lang="en-US" sz="1500" b="1" i="0" u="none" strike="noStrike" cap="none" normalizeH="0" baseline="0" dirty="0" err="1">
                          <a:ln>
                            <a:noFill/>
                          </a:ln>
                          <a:solidFill>
                            <a:schemeClr val="tx1"/>
                          </a:solidFill>
                          <a:effectLst/>
                          <a:latin typeface="+mn-lt"/>
                        </a:rPr>
                        <a:t>Yr</a:t>
                      </a:r>
                      <a:r>
                        <a:rPr kumimoji="1" lang="en-US" sz="1500" b="1" i="0" u="none" strike="noStrike" cap="none" normalizeH="0" baseline="0" dirty="0">
                          <a:ln>
                            <a:noFill/>
                          </a:ln>
                          <a:solidFill>
                            <a:schemeClr val="tx1"/>
                          </a:solidFill>
                          <a:effectLst/>
                          <a:latin typeface="+mn-lt"/>
                        </a:rPr>
                        <a:t> 3)</a:t>
                      </a: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r>
                        <a:rPr kumimoji="1" lang="en-US" sz="1500" b="1" i="0" u="none" strike="noStrike" cap="none" normalizeH="0" baseline="0" dirty="0">
                          <a:ln>
                            <a:noFill/>
                          </a:ln>
                          <a:solidFill>
                            <a:schemeClr val="tx1"/>
                          </a:solidFill>
                          <a:effectLst/>
                          <a:latin typeface="+mn-lt"/>
                        </a:rPr>
                        <a:t>2022     (</a:t>
                      </a:r>
                      <a:r>
                        <a:rPr kumimoji="1" lang="en-US" sz="1500" b="1" i="0" u="none" strike="noStrike" cap="none" normalizeH="0" baseline="0" dirty="0" err="1">
                          <a:ln>
                            <a:noFill/>
                          </a:ln>
                          <a:solidFill>
                            <a:schemeClr val="tx1"/>
                          </a:solidFill>
                          <a:effectLst/>
                          <a:latin typeface="+mn-lt"/>
                        </a:rPr>
                        <a:t>Yr</a:t>
                      </a:r>
                      <a:r>
                        <a:rPr kumimoji="1" lang="en-US" sz="1500" b="1" i="0" u="none" strike="noStrike" cap="none" normalizeH="0" baseline="0" dirty="0">
                          <a:ln>
                            <a:noFill/>
                          </a:ln>
                          <a:solidFill>
                            <a:schemeClr val="tx1"/>
                          </a:solidFill>
                          <a:effectLst/>
                          <a:latin typeface="+mn-lt"/>
                        </a:rPr>
                        <a:t> 4)</a:t>
                      </a: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r>
                        <a:rPr kumimoji="1" lang="en-US" sz="1500" b="1" i="0" u="none" strike="noStrike" cap="none" normalizeH="0" baseline="0" dirty="0">
                          <a:ln>
                            <a:noFill/>
                          </a:ln>
                          <a:solidFill>
                            <a:schemeClr val="tx1"/>
                          </a:solidFill>
                          <a:effectLst/>
                          <a:latin typeface="+mn-lt"/>
                        </a:rPr>
                        <a:t>Total</a:t>
                      </a:r>
                    </a:p>
                  </a:txBody>
                  <a:tcPr marL="100796" marR="100796" marT="50400" marB="50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598">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mn-lt"/>
                        </a:rPr>
                        <a:t>Costs</a:t>
                      </a:r>
                    </a:p>
                  </a:txBody>
                  <a:tcPr marL="100796" marR="100796" marT="50400" marB="50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dirty="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9598">
                <a:tc>
                  <a:txBody>
                    <a:bodyPr/>
                    <a:lstStyle/>
                    <a:p>
                      <a:pPr marL="457200" marR="0" lvl="1"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dirty="0">
                        <a:ln>
                          <a:noFill/>
                        </a:ln>
                        <a:solidFill>
                          <a:schemeClr val="tx1"/>
                        </a:solidFill>
                        <a:effectLst/>
                        <a:latin typeface="+mn-lt"/>
                      </a:endParaRPr>
                    </a:p>
                  </a:txBody>
                  <a:tcPr marL="100796" marR="100796" marT="50400" marB="50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598">
                <a:tc>
                  <a:txBody>
                    <a:bodyPr/>
                    <a:lstStyle/>
                    <a:p>
                      <a:pPr marL="457200" marR="0" lvl="1"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dirty="0">
                        <a:ln>
                          <a:noFill/>
                        </a:ln>
                        <a:solidFill>
                          <a:schemeClr val="tx1"/>
                        </a:solidFill>
                        <a:effectLst/>
                        <a:latin typeface="+mn-lt"/>
                      </a:endParaRPr>
                    </a:p>
                  </a:txBody>
                  <a:tcPr marL="100796" marR="100796" marT="50400" marB="50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dirty="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598">
                <a:tc>
                  <a:txBody>
                    <a:bodyPr/>
                    <a:lstStyle/>
                    <a:p>
                      <a:pPr marL="457200" marR="0" lvl="1"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dirty="0">
                        <a:ln>
                          <a:noFill/>
                        </a:ln>
                        <a:solidFill>
                          <a:schemeClr val="tx1"/>
                        </a:solidFill>
                        <a:effectLst/>
                        <a:latin typeface="+mn-lt"/>
                      </a:endParaRPr>
                    </a:p>
                  </a:txBody>
                  <a:tcPr marL="100796" marR="100796" marT="50400" marB="50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9598">
                <a:tc>
                  <a:txBody>
                    <a:bodyPr/>
                    <a:lstStyle/>
                    <a:p>
                      <a:pPr marL="457200" marR="0" lvl="1"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dirty="0">
                        <a:ln>
                          <a:noFill/>
                        </a:ln>
                        <a:solidFill>
                          <a:schemeClr val="tx1"/>
                        </a:solidFill>
                        <a:effectLst/>
                        <a:latin typeface="+mn-lt"/>
                      </a:endParaRPr>
                    </a:p>
                  </a:txBody>
                  <a:tcPr marL="100796" marR="100796" marT="50400" marB="50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dirty="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9598">
                <a:tc>
                  <a:txBody>
                    <a:bodyPr/>
                    <a:lstStyle/>
                    <a:p>
                      <a:pPr marL="457200" marR="0" lvl="1"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500" b="1" i="0" u="none" strike="noStrike" cap="none" normalizeH="0" baseline="0">
                          <a:ln>
                            <a:noFill/>
                          </a:ln>
                          <a:solidFill>
                            <a:schemeClr val="tx1"/>
                          </a:solidFill>
                          <a:effectLst/>
                          <a:latin typeface="+mn-lt"/>
                        </a:rPr>
                        <a:t>Total Costs</a:t>
                      </a:r>
                    </a:p>
                  </a:txBody>
                  <a:tcPr marL="100796" marR="100796" marT="50400" marB="50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9598">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mn-lt"/>
                        </a:rPr>
                        <a:t>Benefits</a:t>
                      </a:r>
                    </a:p>
                  </a:txBody>
                  <a:tcPr marL="100796" marR="100796" marT="50400" marB="50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dirty="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9598">
                <a:tc>
                  <a:txBody>
                    <a:bodyPr/>
                    <a:lstStyle/>
                    <a:p>
                      <a:pPr marL="457200" marR="0" lvl="1"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dirty="0">
                        <a:ln>
                          <a:noFill/>
                        </a:ln>
                        <a:solidFill>
                          <a:schemeClr val="tx1"/>
                        </a:solidFill>
                        <a:effectLst/>
                        <a:latin typeface="+mn-lt"/>
                      </a:endParaRPr>
                    </a:p>
                  </a:txBody>
                  <a:tcPr marL="100796" marR="100796" marT="50400" marB="50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9598">
                <a:tc>
                  <a:txBody>
                    <a:bodyPr/>
                    <a:lstStyle/>
                    <a:p>
                      <a:pPr marL="457200" marR="0" lvl="1"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dirty="0">
                        <a:ln>
                          <a:noFill/>
                        </a:ln>
                        <a:solidFill>
                          <a:schemeClr val="tx1"/>
                        </a:solidFill>
                        <a:effectLst/>
                        <a:latin typeface="+mn-lt"/>
                      </a:endParaRPr>
                    </a:p>
                  </a:txBody>
                  <a:tcPr marL="100796" marR="100796" marT="50400" marB="50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9598">
                <a:tc>
                  <a:txBody>
                    <a:bodyPr/>
                    <a:lstStyle/>
                    <a:p>
                      <a:pPr marL="457200" marR="0" lvl="1"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dirty="0">
                        <a:ln>
                          <a:noFill/>
                        </a:ln>
                        <a:solidFill>
                          <a:schemeClr val="tx1"/>
                        </a:solidFill>
                        <a:effectLst/>
                        <a:latin typeface="+mn-lt"/>
                      </a:endParaRPr>
                    </a:p>
                  </a:txBody>
                  <a:tcPr marL="100796" marR="100796" marT="50400" marB="50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9598">
                <a:tc>
                  <a:txBody>
                    <a:bodyPr/>
                    <a:lstStyle/>
                    <a:p>
                      <a:pPr marL="457200" marR="0" lvl="1"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dirty="0">
                        <a:ln>
                          <a:noFill/>
                        </a:ln>
                        <a:solidFill>
                          <a:schemeClr val="tx1"/>
                        </a:solidFill>
                        <a:effectLst/>
                        <a:latin typeface="+mn-lt"/>
                      </a:endParaRPr>
                    </a:p>
                  </a:txBody>
                  <a:tcPr marL="100796" marR="100796" marT="50400" marB="50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69598">
                <a:tc>
                  <a:txBody>
                    <a:bodyPr/>
                    <a:lstStyle/>
                    <a:p>
                      <a:pPr marL="457200" marR="0" lvl="1"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500" b="1" i="0" u="none" strike="noStrike" cap="none" normalizeH="0" baseline="0">
                          <a:ln>
                            <a:noFill/>
                          </a:ln>
                          <a:solidFill>
                            <a:schemeClr val="tx1"/>
                          </a:solidFill>
                          <a:effectLst/>
                          <a:latin typeface="+mn-lt"/>
                        </a:rPr>
                        <a:t>Total Benefits</a:t>
                      </a:r>
                    </a:p>
                  </a:txBody>
                  <a:tcPr marL="100796" marR="100796" marT="50400" marB="50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69598">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dirty="0">
                          <a:ln>
                            <a:noFill/>
                          </a:ln>
                          <a:solidFill>
                            <a:schemeClr val="tx1"/>
                          </a:solidFill>
                          <a:effectLst/>
                          <a:latin typeface="+mn-lt"/>
                        </a:rPr>
                        <a:t>Total Savings</a:t>
                      </a:r>
                    </a:p>
                  </a:txBody>
                  <a:tcPr marL="100796" marR="100796" marT="50400" marB="50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dirty="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52350" name="Text Box 166"/>
          <p:cNvSpPr txBox="1">
            <a:spLocks noChangeArrowheads="1"/>
          </p:cNvSpPr>
          <p:nvPr/>
        </p:nvSpPr>
        <p:spPr bwMode="auto">
          <a:xfrm>
            <a:off x="1333888" y="6845019"/>
            <a:ext cx="8735624"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1764" b="1" dirty="0">
                <a:latin typeface="Tahoma" pitchFamily="34" charset="0"/>
              </a:rPr>
              <a:t>Interest Rate:	Net Present Value:	Internal Rate of Return:</a:t>
            </a:r>
          </a:p>
        </p:txBody>
      </p:sp>
    </p:spTree>
    <p:extLst>
      <p:ext uri="{BB962C8B-B14F-4D97-AF65-F5344CB8AC3E}">
        <p14:creationId xmlns:p14="http://schemas.microsoft.com/office/powerpoint/2010/main" val="1350009427"/>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5"/>
          <p:cNvSpPr>
            <a:spLocks noGrp="1"/>
          </p:cNvSpPr>
          <p:nvPr>
            <p:ph type="sldNum" sz="quarter" idx="12"/>
          </p:nvPr>
        </p:nvSpPr>
        <p:spPr/>
        <p:txBody>
          <a:bodyPr/>
          <a:lstStyle/>
          <a:p>
            <a:pPr>
              <a:defRPr/>
            </a:pPr>
            <a:fld id="{0A945528-3FF2-46B3-92F6-1AB1EA2C7431}" type="slidenum">
              <a:rPr lang="en-US" smtClean="0"/>
              <a:pPr>
                <a:defRPr/>
              </a:pPr>
              <a:t>60</a:t>
            </a:fld>
            <a:endParaRPr lang="en-US"/>
          </a:p>
        </p:txBody>
      </p:sp>
      <p:sp>
        <p:nvSpPr>
          <p:cNvPr id="59395" name="Rectangle 2"/>
          <p:cNvSpPr>
            <a:spLocks noChangeArrowheads="1"/>
          </p:cNvSpPr>
          <p:nvPr/>
        </p:nvSpPr>
        <p:spPr bwMode="auto">
          <a:xfrm>
            <a:off x="529" y="-1"/>
            <a:ext cx="10079567" cy="7559675"/>
          </a:xfrm>
          <a:prstGeom prst="rect">
            <a:avLst/>
          </a:prstGeom>
          <a:solidFill>
            <a:schemeClr val="bg1"/>
          </a:solidFill>
          <a:ln w="9525">
            <a:solidFill>
              <a:schemeClr val="tx1"/>
            </a:solidFill>
            <a:miter lim="800000"/>
            <a:headEnd/>
            <a:tailEnd/>
          </a:ln>
        </p:spPr>
        <p:txBody>
          <a:bodyPr wrap="none" anchor="ct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endParaRPr lang="en-US" altLang="en-US" sz="1984">
              <a:latin typeface="Times New Roman" pitchFamily="18" charset="0"/>
            </a:endParaRPr>
          </a:p>
        </p:txBody>
      </p:sp>
      <p:sp>
        <p:nvSpPr>
          <p:cNvPr id="59396" name="Rectangle 3"/>
          <p:cNvSpPr>
            <a:spLocks noGrp="1" noChangeArrowheads="1"/>
          </p:cNvSpPr>
          <p:nvPr>
            <p:ph type="title"/>
          </p:nvPr>
        </p:nvSpPr>
        <p:spPr>
          <a:xfrm>
            <a:off x="1008485" y="614891"/>
            <a:ext cx="8590381" cy="1259946"/>
          </a:xfrm>
        </p:spPr>
        <p:txBody>
          <a:bodyPr/>
          <a:lstStyle/>
          <a:p>
            <a:pPr algn="ctr"/>
            <a:r>
              <a:rPr lang="en-US" altLang="en-US" dirty="0" err="1"/>
              <a:t>Tjan’s</a:t>
            </a:r>
            <a:r>
              <a:rPr lang="en-US" altLang="en-US" dirty="0"/>
              <a:t> Applications Portfolio Strategy</a:t>
            </a:r>
            <a:endParaRPr lang="en-CA" altLang="en-US" dirty="0"/>
          </a:p>
        </p:txBody>
      </p:sp>
      <p:graphicFrame>
        <p:nvGraphicFramePr>
          <p:cNvPr id="477188" name="Group 4"/>
          <p:cNvGraphicFramePr>
            <a:graphicFrameLocks noGrp="1"/>
          </p:cNvGraphicFramePr>
          <p:nvPr/>
        </p:nvGraphicFramePr>
        <p:xfrm>
          <a:off x="2184435" y="2407896"/>
          <a:ext cx="7139694" cy="3891832"/>
        </p:xfrm>
        <a:graphic>
          <a:graphicData uri="http://schemas.openxmlformats.org/drawingml/2006/table">
            <a:tbl>
              <a:tblPr/>
              <a:tblGrid>
                <a:gridCol w="3569847">
                  <a:extLst>
                    <a:ext uri="{9D8B030D-6E8A-4147-A177-3AD203B41FA5}">
                      <a16:colId xmlns:a16="http://schemas.microsoft.com/office/drawing/2014/main" val="20000"/>
                    </a:ext>
                  </a:extLst>
                </a:gridCol>
                <a:gridCol w="3569847">
                  <a:extLst>
                    <a:ext uri="{9D8B030D-6E8A-4147-A177-3AD203B41FA5}">
                      <a16:colId xmlns:a16="http://schemas.microsoft.com/office/drawing/2014/main" val="20001"/>
                    </a:ext>
                  </a:extLst>
                </a:gridCol>
              </a:tblGrid>
              <a:tr h="1945916">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3100" b="0" i="0" u="none" strike="noStrike" cap="none" normalizeH="0" baseline="0">
                        <a:ln>
                          <a:noFill/>
                        </a:ln>
                        <a:solidFill>
                          <a:schemeClr val="tx1"/>
                        </a:solidFill>
                        <a:effectLst/>
                        <a:latin typeface="Tahoma" pitchFamily="34" charset="0"/>
                      </a:endParaRP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2FE02"/>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3100" b="0"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3E103"/>
                    </a:solidFill>
                  </a:tcPr>
                </a:tc>
                <a:extLst>
                  <a:ext uri="{0D108BD9-81ED-4DB2-BD59-A6C34878D82A}">
                    <a16:rowId xmlns:a16="http://schemas.microsoft.com/office/drawing/2014/main" val="10000"/>
                  </a:ext>
                </a:extLst>
              </a:tr>
              <a:tr h="1945916">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3100" b="0" i="0" u="none" strike="noStrike" cap="none" normalizeH="0" baseline="0">
                        <a:ln>
                          <a:noFill/>
                        </a:ln>
                        <a:solidFill>
                          <a:schemeClr val="tx1"/>
                        </a:solidFill>
                        <a:effectLst/>
                        <a:latin typeface="Tahoma" pitchFamily="34" charset="0"/>
                      </a:endParaRP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85A78"/>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3100" b="0"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2FE02"/>
                    </a:solidFill>
                  </a:tcPr>
                </a:tc>
                <a:extLst>
                  <a:ext uri="{0D108BD9-81ED-4DB2-BD59-A6C34878D82A}">
                    <a16:rowId xmlns:a16="http://schemas.microsoft.com/office/drawing/2014/main" val="10001"/>
                  </a:ext>
                </a:extLst>
              </a:tr>
            </a:tbl>
          </a:graphicData>
        </a:graphic>
      </p:graphicFrame>
      <p:sp>
        <p:nvSpPr>
          <p:cNvPr id="59408" name="Text Box 15"/>
          <p:cNvSpPr txBox="1">
            <a:spLocks noChangeArrowheads="1"/>
          </p:cNvSpPr>
          <p:nvPr/>
        </p:nvSpPr>
        <p:spPr bwMode="auto">
          <a:xfrm>
            <a:off x="2100439" y="6383726"/>
            <a:ext cx="7643671" cy="1042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50000"/>
              </a:spcBef>
              <a:buFontTx/>
              <a:buNone/>
            </a:pPr>
            <a:r>
              <a:rPr lang="en-US" altLang="en-US" sz="2646" b="1">
                <a:latin typeface="Tahoma" pitchFamily="34" charset="0"/>
              </a:rPr>
              <a:t>Low				                        High        			   </a:t>
            </a:r>
            <a:r>
              <a:rPr lang="en-US" altLang="en-US" sz="3527" b="1">
                <a:latin typeface="Tahoma" pitchFamily="34" charset="0"/>
              </a:rPr>
              <a:t>Fit</a:t>
            </a:r>
            <a:r>
              <a:rPr lang="en-US" altLang="en-US" sz="3086" b="1">
                <a:latin typeface="Tahoma" pitchFamily="34" charset="0"/>
              </a:rPr>
              <a:t>	</a:t>
            </a:r>
            <a:r>
              <a:rPr lang="en-US" altLang="en-US" sz="2646" b="1">
                <a:latin typeface="Tahoma" pitchFamily="34" charset="0"/>
              </a:rPr>
              <a:t>	</a:t>
            </a:r>
          </a:p>
        </p:txBody>
      </p:sp>
      <p:sp>
        <p:nvSpPr>
          <p:cNvPr id="59409" name="Text Box 16"/>
          <p:cNvSpPr txBox="1">
            <a:spLocks noChangeArrowheads="1"/>
          </p:cNvSpPr>
          <p:nvPr/>
        </p:nvSpPr>
        <p:spPr bwMode="auto">
          <a:xfrm rot="10780407">
            <a:off x="442649" y="-923960"/>
            <a:ext cx="727443" cy="612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50000"/>
              </a:spcBef>
              <a:buFontTx/>
              <a:buNone/>
            </a:pPr>
            <a:r>
              <a:rPr lang="en-US" altLang="en-US" sz="3527" b="1">
                <a:latin typeface="Tahoma" pitchFamily="34" charset="0"/>
              </a:rPr>
              <a:t>Viability</a:t>
            </a:r>
          </a:p>
        </p:txBody>
      </p:sp>
      <p:sp>
        <p:nvSpPr>
          <p:cNvPr id="59410" name="Text Box 17"/>
          <p:cNvSpPr txBox="1">
            <a:spLocks noChangeArrowheads="1"/>
          </p:cNvSpPr>
          <p:nvPr/>
        </p:nvSpPr>
        <p:spPr bwMode="auto">
          <a:xfrm>
            <a:off x="1176479" y="5963743"/>
            <a:ext cx="889987"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2646" b="1">
                <a:latin typeface="Tahoma" pitchFamily="34" charset="0"/>
              </a:rPr>
              <a:t>Low</a:t>
            </a:r>
          </a:p>
        </p:txBody>
      </p:sp>
      <p:sp>
        <p:nvSpPr>
          <p:cNvPr id="59411" name="Text Box 18"/>
          <p:cNvSpPr txBox="1">
            <a:spLocks noChangeArrowheads="1"/>
          </p:cNvSpPr>
          <p:nvPr/>
        </p:nvSpPr>
        <p:spPr bwMode="auto">
          <a:xfrm>
            <a:off x="1092482" y="2183906"/>
            <a:ext cx="978153"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2646" b="1">
                <a:latin typeface="Tahoma" pitchFamily="34" charset="0"/>
              </a:rPr>
              <a:t>High</a:t>
            </a:r>
          </a:p>
        </p:txBody>
      </p:sp>
      <p:sp>
        <p:nvSpPr>
          <p:cNvPr id="59412" name="Text Box 19"/>
          <p:cNvSpPr txBox="1">
            <a:spLocks noChangeArrowheads="1"/>
          </p:cNvSpPr>
          <p:nvPr/>
        </p:nvSpPr>
        <p:spPr bwMode="auto">
          <a:xfrm>
            <a:off x="6720240" y="3443851"/>
            <a:ext cx="2435895"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50000"/>
              </a:spcBef>
              <a:buFontTx/>
              <a:buNone/>
            </a:pPr>
            <a:r>
              <a:rPr lang="en-US" altLang="en-US" sz="2646" b="1">
                <a:latin typeface="Tahoma" pitchFamily="34" charset="0"/>
              </a:rPr>
              <a:t>Invest</a:t>
            </a:r>
          </a:p>
        </p:txBody>
      </p:sp>
      <p:sp>
        <p:nvSpPr>
          <p:cNvPr id="59413" name="Text Box 20"/>
          <p:cNvSpPr txBox="1">
            <a:spLocks noChangeArrowheads="1"/>
          </p:cNvSpPr>
          <p:nvPr/>
        </p:nvSpPr>
        <p:spPr bwMode="auto">
          <a:xfrm>
            <a:off x="2856406" y="3443851"/>
            <a:ext cx="2380780"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2646" b="1">
                <a:latin typeface="Tahoma" pitchFamily="34" charset="0"/>
              </a:rPr>
              <a:t>Sell, Spin Off</a:t>
            </a:r>
          </a:p>
        </p:txBody>
      </p:sp>
      <p:sp>
        <p:nvSpPr>
          <p:cNvPr id="59414" name="Text Box 21"/>
          <p:cNvSpPr txBox="1">
            <a:spLocks noChangeArrowheads="1"/>
          </p:cNvSpPr>
          <p:nvPr/>
        </p:nvSpPr>
        <p:spPr bwMode="auto">
          <a:xfrm>
            <a:off x="3528377" y="5039783"/>
            <a:ext cx="728084"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2646" b="1">
                <a:latin typeface="Tahoma" pitchFamily="34" charset="0"/>
              </a:rPr>
              <a:t>Kill</a:t>
            </a:r>
          </a:p>
        </p:txBody>
      </p:sp>
      <p:sp>
        <p:nvSpPr>
          <p:cNvPr id="59415" name="Text Box 22"/>
          <p:cNvSpPr txBox="1">
            <a:spLocks noChangeArrowheads="1"/>
          </p:cNvSpPr>
          <p:nvPr/>
        </p:nvSpPr>
        <p:spPr bwMode="auto">
          <a:xfrm>
            <a:off x="6702740" y="5039783"/>
            <a:ext cx="1757212"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2646" b="1">
                <a:latin typeface="Tahoma" pitchFamily="34" charset="0"/>
              </a:rPr>
              <a:t>Redesign</a:t>
            </a:r>
          </a:p>
        </p:txBody>
      </p:sp>
    </p:spTree>
    <p:extLst>
      <p:ext uri="{BB962C8B-B14F-4D97-AF65-F5344CB8AC3E}">
        <p14:creationId xmlns:p14="http://schemas.microsoft.com/office/powerpoint/2010/main" val="21526801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504507" y="150493"/>
            <a:ext cx="9071610" cy="1091953"/>
          </a:xfrm>
        </p:spPr>
        <p:txBody>
          <a:bodyPr/>
          <a:lstStyle/>
          <a:p>
            <a:pPr eaLnBrk="1" hangingPunct="1"/>
            <a:r>
              <a:rPr lang="en-US" altLang="en-US" sz="4000" dirty="0">
                <a:latin typeface="Times New Roman" panose="02020603050405020304" pitchFamily="18" charset="0"/>
                <a:cs typeface="Times New Roman" panose="02020603050405020304" pitchFamily="18" charset="0"/>
              </a:rPr>
              <a:t>Gantter.com In-Class Exercise – Thursday’s Class</a:t>
            </a:r>
          </a:p>
        </p:txBody>
      </p:sp>
      <p:sp>
        <p:nvSpPr>
          <p:cNvPr id="56323" name="Rectangle 3"/>
          <p:cNvSpPr>
            <a:spLocks noGrp="1" noChangeArrowheads="1"/>
          </p:cNvSpPr>
          <p:nvPr>
            <p:ph type="body" idx="1"/>
          </p:nvPr>
        </p:nvSpPr>
        <p:spPr>
          <a:xfrm>
            <a:off x="1230312" y="1690371"/>
            <a:ext cx="8001000" cy="5442266"/>
          </a:xfrm>
        </p:spPr>
        <p:txBody>
          <a:bodyPr/>
          <a:lstStyle/>
          <a:p>
            <a:pPr eaLnBrk="1" hangingPunct="1">
              <a:lnSpc>
                <a:spcPct val="90000"/>
              </a:lnSpc>
            </a:pPr>
            <a:r>
              <a:rPr lang="en-US" altLang="en-US" dirty="0">
                <a:ea typeface="MS Mincho" pitchFamily="49" charset="-128"/>
              </a:rPr>
              <a:t>Get access to the free Cloud Based Project Application Tool, </a:t>
            </a:r>
            <a:r>
              <a:rPr lang="en-US" altLang="en-US" dirty="0" err="1">
                <a:ea typeface="MS Mincho" pitchFamily="49" charset="-128"/>
              </a:rPr>
              <a:t>Gantter</a:t>
            </a:r>
            <a:r>
              <a:rPr lang="en-US" altLang="en-US" dirty="0">
                <a:ea typeface="MS Mincho" pitchFamily="49" charset="-128"/>
              </a:rPr>
              <a:t>, at </a:t>
            </a:r>
            <a:r>
              <a:rPr lang="en-US" altLang="en-US" dirty="0">
                <a:ea typeface="MS Mincho" pitchFamily="49" charset="-128"/>
                <a:hlinkClick r:id="rId2"/>
              </a:rPr>
              <a:t>www.gantter.com</a:t>
            </a:r>
            <a:r>
              <a:rPr lang="en-US" altLang="en-US" dirty="0">
                <a:ea typeface="MS Mincho" pitchFamily="49" charset="-128"/>
              </a:rPr>
              <a:t> </a:t>
            </a:r>
          </a:p>
          <a:p>
            <a:pPr eaLnBrk="1" hangingPunct="1">
              <a:lnSpc>
                <a:spcPct val="90000"/>
              </a:lnSpc>
            </a:pPr>
            <a:r>
              <a:rPr lang="en-US" altLang="en-US" dirty="0">
                <a:ea typeface="ＭＳ Ｐゴシック" panose="020B0600070205080204" pitchFamily="34" charset="-128"/>
                <a:cs typeface="Tahoma" panose="020B0604030504040204" pitchFamily="34" charset="0"/>
              </a:rPr>
              <a:t>Choose the </a:t>
            </a:r>
            <a:r>
              <a:rPr lang="en-US" altLang="en-US" dirty="0" err="1">
                <a:ea typeface="ＭＳ Ｐゴシック" panose="020B0600070205080204" pitchFamily="34" charset="-128"/>
                <a:cs typeface="Tahoma" panose="020B0604030504040204" pitchFamily="34" charset="0"/>
              </a:rPr>
              <a:t>Gantter</a:t>
            </a:r>
            <a:r>
              <a:rPr lang="en-US" altLang="en-US" dirty="0">
                <a:ea typeface="ＭＳ Ｐゴシック" panose="020B0600070205080204" pitchFamily="34" charset="-128"/>
                <a:cs typeface="Tahoma" panose="020B0604030504040204" pitchFamily="34" charset="0"/>
              </a:rPr>
              <a:t> edition that is best for you from </a:t>
            </a:r>
            <a:r>
              <a:rPr lang="en-US" altLang="en-US" dirty="0">
                <a:ea typeface="ＭＳ Ｐゴシック" panose="020B0600070205080204" pitchFamily="34" charset="-128"/>
                <a:cs typeface="Tahoma" panose="020B0604030504040204" pitchFamily="34" charset="0"/>
                <a:hlinkClick r:id="rId3"/>
              </a:rPr>
              <a:t>http://gantter.com/gantter-editions/</a:t>
            </a:r>
            <a:r>
              <a:rPr lang="en-US" altLang="en-US" dirty="0">
                <a:ea typeface="ＭＳ Ｐゴシック" panose="020B0600070205080204" pitchFamily="34" charset="-128"/>
                <a:cs typeface="Tahoma" panose="020B0604030504040204" pitchFamily="34" charset="0"/>
              </a:rPr>
              <a:t> .  I use the </a:t>
            </a:r>
            <a:r>
              <a:rPr lang="en-US" altLang="en-US" dirty="0" err="1">
                <a:ea typeface="ＭＳ Ｐゴシック" panose="020B0600070205080204" pitchFamily="34" charset="-128"/>
                <a:cs typeface="Tahoma" panose="020B0604030504040204" pitchFamily="34" charset="0"/>
              </a:rPr>
              <a:t>Gantter</a:t>
            </a:r>
            <a:r>
              <a:rPr lang="en-US" altLang="en-US" dirty="0">
                <a:ea typeface="ＭＳ Ｐゴシック" panose="020B0600070205080204" pitchFamily="34" charset="-128"/>
                <a:cs typeface="Tahoma" panose="020B0604030504040204" pitchFamily="34" charset="0"/>
              </a:rPr>
              <a:t> for Google Apps edition. </a:t>
            </a:r>
          </a:p>
          <a:p>
            <a:pPr eaLnBrk="1" hangingPunct="1">
              <a:lnSpc>
                <a:spcPct val="90000"/>
              </a:lnSpc>
            </a:pPr>
            <a:r>
              <a:rPr lang="en-US" altLang="en-US" dirty="0">
                <a:ea typeface="ＭＳ Ｐゴシック" panose="020B0600070205080204" pitchFamily="34" charset="-128"/>
                <a:cs typeface="Tahoma" panose="020B0604030504040204" pitchFamily="34" charset="0"/>
              </a:rPr>
              <a:t>Research how to use </a:t>
            </a:r>
            <a:r>
              <a:rPr lang="en-US" altLang="en-US" dirty="0" err="1">
                <a:ea typeface="ＭＳ Ｐゴシック" panose="020B0600070205080204" pitchFamily="34" charset="-128"/>
                <a:cs typeface="Tahoma" panose="020B0604030504040204" pitchFamily="34" charset="0"/>
              </a:rPr>
              <a:t>Gantter</a:t>
            </a:r>
            <a:r>
              <a:rPr lang="en-US" altLang="en-US" dirty="0">
                <a:ea typeface="ＭＳ Ｐゴシック" panose="020B0600070205080204" pitchFamily="34" charset="-128"/>
                <a:cs typeface="Tahoma" panose="020B0604030504040204" pitchFamily="34" charset="0"/>
              </a:rPr>
              <a:t> via their website and or YouTube videos</a:t>
            </a:r>
          </a:p>
          <a:p>
            <a:pPr eaLnBrk="1" hangingPunct="1">
              <a:lnSpc>
                <a:spcPct val="90000"/>
              </a:lnSpc>
            </a:pPr>
            <a:r>
              <a:rPr lang="en-US" altLang="en-US" dirty="0">
                <a:ea typeface="ＭＳ Ｐゴシック" panose="020B0600070205080204" pitchFamily="34" charset="-128"/>
                <a:cs typeface="Tahoma" panose="020B0604030504040204" pitchFamily="34" charset="0"/>
              </a:rPr>
              <a:t>Be prepared to do the In-Class Exercise using </a:t>
            </a:r>
            <a:r>
              <a:rPr lang="en-US" altLang="en-US" dirty="0" err="1">
                <a:ea typeface="ＭＳ Ｐゴシック" panose="020B0600070205080204" pitchFamily="34" charset="-128"/>
                <a:cs typeface="Tahoma" panose="020B0604030504040204" pitchFamily="34" charset="0"/>
              </a:rPr>
              <a:t>Gantter</a:t>
            </a:r>
            <a:r>
              <a:rPr lang="en-US" altLang="en-US" dirty="0">
                <a:ea typeface="ＭＳ Ｐゴシック" panose="020B0600070205080204" pitchFamily="34" charset="-128"/>
                <a:cs typeface="Tahoma" panose="020B0604030504040204" pitchFamily="34" charset="0"/>
              </a:rPr>
              <a:t>. </a:t>
            </a:r>
          </a:p>
          <a:p>
            <a:pPr eaLnBrk="1" hangingPunct="1">
              <a:lnSpc>
                <a:spcPct val="90000"/>
              </a:lnSpc>
            </a:pPr>
            <a:endParaRPr lang="en-US" altLang="en-US" dirty="0">
              <a:latin typeface="Tahoma" panose="020B0604030504040204" pitchFamily="34" charset="0"/>
              <a:ea typeface="ＭＳ Ｐゴシック" panose="020B0600070205080204" pitchFamily="34" charset="-128"/>
              <a:cs typeface="Tahoma" panose="020B0604030504040204" pitchFamily="34" charset="0"/>
            </a:endParaRPr>
          </a:p>
          <a:p>
            <a:pPr eaLnBrk="1" hangingPunct="1">
              <a:lnSpc>
                <a:spcPct val="90000"/>
              </a:lnSpc>
            </a:pPr>
            <a:endParaRPr lang="en-US" altLang="en-US" dirty="0">
              <a:latin typeface="Times New Roman" panose="02020603050405020304" pitchFamily="18" charset="0"/>
              <a:ea typeface="MS Mincho" pitchFamily="49" charset="-128"/>
            </a:endParaRPr>
          </a:p>
        </p:txBody>
      </p:sp>
    </p:spTree>
    <p:extLst>
      <p:ext uri="{BB962C8B-B14F-4D97-AF65-F5344CB8AC3E}">
        <p14:creationId xmlns:p14="http://schemas.microsoft.com/office/powerpoint/2010/main" val="568311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AF83453E-F24A-4D71-82D4-32C7A8D4CB38}"/>
              </a:ext>
            </a:extLst>
          </p:cNvPr>
          <p:cNvSpPr>
            <a:spLocks noGrp="1" noChangeArrowheads="1"/>
          </p:cNvSpPr>
          <p:nvPr>
            <p:ph type="title"/>
          </p:nvPr>
        </p:nvSpPr>
        <p:spPr>
          <a:xfrm>
            <a:off x="1077913" y="309562"/>
            <a:ext cx="8147050" cy="1260475"/>
          </a:xfrm>
        </p:spPr>
        <p:txBody>
          <a:bodyPr/>
          <a:lstStyle/>
          <a:p>
            <a:pPr marL="755957" indent="-755957" eaLnBrk="1" hangingPunct="1">
              <a:defRPr/>
            </a:pPr>
            <a:r>
              <a:rPr lang="en-US" altLang="en-US" sz="3200" dirty="0"/>
              <a:t>Managing IT Resources</a:t>
            </a:r>
            <a:br>
              <a:rPr lang="en-US" altLang="en-US" sz="3200" dirty="0"/>
            </a:br>
            <a:r>
              <a:rPr lang="en-US" altLang="en-US" sz="3200" dirty="0"/>
              <a:t>Week 4 Assignments – Sept 17 - 20</a:t>
            </a:r>
            <a:r>
              <a:rPr lang="en-US" altLang="en-US" sz="3200" b="1" dirty="0"/>
              <a:t/>
            </a:r>
            <a:br>
              <a:rPr lang="en-US" altLang="en-US" sz="3200" b="1" dirty="0"/>
            </a:br>
            <a:endParaRPr lang="en-US" altLang="en-US" sz="3200" b="1" dirty="0"/>
          </a:p>
        </p:txBody>
      </p:sp>
      <p:sp>
        <p:nvSpPr>
          <p:cNvPr id="8195" name="Rectangle 3">
            <a:extLst>
              <a:ext uri="{FF2B5EF4-FFF2-40B4-BE49-F238E27FC236}">
                <a16:creationId xmlns:a16="http://schemas.microsoft.com/office/drawing/2014/main" id="{E7B1FD8A-22BC-4AA2-AED4-2730C3DE0E19}"/>
              </a:ext>
            </a:extLst>
          </p:cNvPr>
          <p:cNvSpPr>
            <a:spLocks noGrp="1"/>
          </p:cNvSpPr>
          <p:nvPr>
            <p:ph idx="1"/>
          </p:nvPr>
        </p:nvSpPr>
        <p:spPr>
          <a:xfrm>
            <a:off x="468313" y="1189037"/>
            <a:ext cx="9220200" cy="4598988"/>
          </a:xfrm>
        </p:spPr>
        <p:txBody>
          <a:bodyPr/>
          <a:lstStyle/>
          <a:p>
            <a:pPr marL="671513" indent="-671513" eaLnBrk="1" hangingPunct="1"/>
            <a:r>
              <a:rPr lang="en-US" altLang="en-US" sz="1800" dirty="0">
                <a:solidFill>
                  <a:schemeClr val="tx1"/>
                </a:solidFill>
                <a:ea typeface="ＭＳ Ｐゴシック" panose="020B0600070205080204" pitchFamily="34" charset="-128"/>
              </a:rPr>
              <a:t>Work with Client on Planning the Team Project especially on the “Requirements”, “Schedule”, and ”CBA”</a:t>
            </a:r>
          </a:p>
          <a:p>
            <a:pPr marL="671513" indent="-671513" eaLnBrk="1" hangingPunct="1"/>
            <a:r>
              <a:rPr lang="en-US" altLang="en-US" sz="1800" dirty="0">
                <a:solidFill>
                  <a:srgbClr val="FF0000"/>
                </a:solidFill>
                <a:ea typeface="ＭＳ Ｐゴシック" panose="020B0600070205080204" pitchFamily="34" charset="-128"/>
              </a:rPr>
              <a:t>Submit the Team Project Draft “Cost-Benefit Analysis” by 9 PM tonight Sept 17</a:t>
            </a:r>
          </a:p>
          <a:p>
            <a:pPr marL="671513" indent="-671513" eaLnBrk="1" hangingPunct="1"/>
            <a:r>
              <a:rPr lang="en-US" altLang="en-US" sz="1800" dirty="0">
                <a:solidFill>
                  <a:schemeClr val="tx1"/>
                </a:solidFill>
                <a:ea typeface="ＭＳ Ｐゴシック" panose="020B0600070205080204" pitchFamily="34" charset="-128"/>
              </a:rPr>
              <a:t>Read the Current Events articles posted on LMS prior to Class on Sept 20</a:t>
            </a:r>
          </a:p>
          <a:p>
            <a:pPr marL="671513" indent="-671513" eaLnBrk="1" hangingPunct="1"/>
            <a:r>
              <a:rPr lang="en-US" altLang="en-US" sz="1800" dirty="0">
                <a:solidFill>
                  <a:schemeClr val="tx1"/>
                </a:solidFill>
                <a:ea typeface="ＭＳ Ｐゴシック" panose="020B0600070205080204" pitchFamily="34" charset="-128"/>
              </a:rPr>
              <a:t>Be prepared to take Quiz on current events and material from today’s class at beginning of Class on Sept 20</a:t>
            </a:r>
          </a:p>
          <a:p>
            <a:pPr marL="671513" indent="-671513" eaLnBrk="1" hangingPunct="1"/>
            <a:r>
              <a:rPr lang="en-US" altLang="en-US" sz="1800" dirty="0">
                <a:solidFill>
                  <a:schemeClr val="tx1"/>
                </a:solidFill>
                <a:ea typeface="ＭＳ Ｐゴシック" panose="020B0600070205080204" pitchFamily="34" charset="-128"/>
              </a:rPr>
              <a:t>Be prepared to do In-Class Exercise on Project Management on Sept 20</a:t>
            </a:r>
          </a:p>
          <a:p>
            <a:pPr marL="671513" indent="-671513" eaLnBrk="1" hangingPunct="1"/>
            <a:r>
              <a:rPr lang="en-US" altLang="en-US" sz="1800" dirty="0">
                <a:solidFill>
                  <a:srgbClr val="FF0000"/>
                </a:solidFill>
                <a:ea typeface="ＭＳ Ｐゴシック" panose="020B0600070205080204" pitchFamily="34" charset="-128"/>
              </a:rPr>
              <a:t>Each Student submit In-Class Exercise on Project Management by 9 PM on Sept 23</a:t>
            </a:r>
          </a:p>
          <a:p>
            <a:pPr marL="671513" indent="-671513" eaLnBrk="1" hangingPunct="1"/>
            <a:r>
              <a:rPr lang="en-US" altLang="en-US" sz="1800" dirty="0">
                <a:solidFill>
                  <a:srgbClr val="FF0000"/>
                </a:solidFill>
                <a:ea typeface="ＭＳ Ｐゴシック" panose="020B0600070205080204" pitchFamily="34" charset="-128"/>
              </a:rPr>
              <a:t>Submit the Team Project Draft “Project Management Plan” by 9 PM on Sept 25</a:t>
            </a:r>
            <a:endParaRPr lang="en-US" altLang="en-US" sz="1800" dirty="0">
              <a:ea typeface="ＭＳ Ｐゴシック" panose="020B0600070205080204" pitchFamily="34" charset="-128"/>
            </a:endParaRPr>
          </a:p>
          <a:p>
            <a:pPr marL="671513" indent="-671513" eaLnBrk="1" hangingPunct="1"/>
            <a:endParaRPr lang="en-US" altLang="en-US" sz="2000" dirty="0">
              <a:solidFill>
                <a:srgbClr val="FF0000"/>
              </a:solidFill>
              <a:ea typeface="ＭＳ Ｐゴシック" panose="020B0600070205080204" pitchFamily="34" charset="-128"/>
            </a:endParaRPr>
          </a:p>
        </p:txBody>
      </p:sp>
    </p:spTree>
    <p:extLst>
      <p:ext uri="{BB962C8B-B14F-4D97-AF65-F5344CB8AC3E}">
        <p14:creationId xmlns:p14="http://schemas.microsoft.com/office/powerpoint/2010/main" val="152512210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258763"/>
            <a:ext cx="8866187" cy="1473200"/>
          </a:xfrm>
        </p:spPr>
        <p:txBody>
          <a:bodyPr/>
          <a:lstStyle/>
          <a:p>
            <a:r>
              <a:rPr lang="en-US" dirty="0"/>
              <a:t>Quiz!</a:t>
            </a:r>
          </a:p>
        </p:txBody>
      </p:sp>
    </p:spTree>
    <p:extLst>
      <p:ext uri="{BB962C8B-B14F-4D97-AF65-F5344CB8AC3E}">
        <p14:creationId xmlns:p14="http://schemas.microsoft.com/office/powerpoint/2010/main" val="1244797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Constitution Day</a:t>
            </a:r>
            <a:br>
              <a:rPr lang="en-US" dirty="0"/>
            </a:br>
            <a:r>
              <a:rPr lang="en-US" sz="2800" dirty="0"/>
              <a:t>September 17, 2018</a:t>
            </a:r>
          </a:p>
        </p:txBody>
      </p:sp>
      <p:pic>
        <p:nvPicPr>
          <p:cNvPr id="8" name="Picture 7">
            <a:extLst>
              <a:ext uri="{FF2B5EF4-FFF2-40B4-BE49-F238E27FC236}">
                <a16:creationId xmlns:a16="http://schemas.microsoft.com/office/drawing/2014/main" id="{B93286AB-4C80-334B-BA94-019581109DC7}"/>
              </a:ext>
            </a:extLst>
          </p:cNvPr>
          <p:cNvPicPr>
            <a:picLocks noChangeAspect="1"/>
          </p:cNvPicPr>
          <p:nvPr/>
        </p:nvPicPr>
        <p:blipFill>
          <a:blip r:embed="rId3"/>
          <a:stretch>
            <a:fillRect/>
          </a:stretch>
        </p:blipFill>
        <p:spPr>
          <a:xfrm>
            <a:off x="1763790" y="1592263"/>
            <a:ext cx="6548282" cy="2776537"/>
          </a:xfrm>
          <a:prstGeom prst="rect">
            <a:avLst/>
          </a:prstGeom>
        </p:spPr>
      </p:pic>
      <p:pic>
        <p:nvPicPr>
          <p:cNvPr id="9" name="Picture 8">
            <a:extLst>
              <a:ext uri="{FF2B5EF4-FFF2-40B4-BE49-F238E27FC236}">
                <a16:creationId xmlns:a16="http://schemas.microsoft.com/office/drawing/2014/main" id="{A35AE3D9-A543-0F4C-9E9E-CDD5256099C4}"/>
              </a:ext>
            </a:extLst>
          </p:cNvPr>
          <p:cNvPicPr>
            <a:picLocks noChangeAspect="1"/>
          </p:cNvPicPr>
          <p:nvPr/>
        </p:nvPicPr>
        <p:blipFill>
          <a:blip r:embed="rId4"/>
          <a:stretch>
            <a:fillRect/>
          </a:stretch>
        </p:blipFill>
        <p:spPr>
          <a:xfrm>
            <a:off x="1497051" y="2713037"/>
            <a:ext cx="7081760" cy="4647405"/>
          </a:xfrm>
          <a:prstGeom prst="rect">
            <a:avLst/>
          </a:prstGeom>
        </p:spPr>
      </p:pic>
    </p:spTree>
    <p:extLst>
      <p:ext uri="{BB962C8B-B14F-4D97-AF65-F5344CB8AC3E}">
        <p14:creationId xmlns:p14="http://schemas.microsoft.com/office/powerpoint/2010/main" val="80405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Constitution Day</a:t>
            </a:r>
            <a:br>
              <a:rPr lang="en-US" dirty="0"/>
            </a:br>
            <a:r>
              <a:rPr lang="en-US" sz="2800" dirty="0"/>
              <a:t>September 17, 2018</a:t>
            </a:r>
          </a:p>
        </p:txBody>
      </p:sp>
      <p:sp>
        <p:nvSpPr>
          <p:cNvPr id="3" name="Content Placeholder 2">
            <a:extLst>
              <a:ext uri="{FF2B5EF4-FFF2-40B4-BE49-F238E27FC236}">
                <a16:creationId xmlns:a16="http://schemas.microsoft.com/office/drawing/2014/main" id="{D897CB4E-451E-C745-86B5-C54C2BFED465}"/>
              </a:ext>
            </a:extLst>
          </p:cNvPr>
          <p:cNvSpPr>
            <a:spLocks noGrp="1"/>
          </p:cNvSpPr>
          <p:nvPr>
            <p:ph idx="1"/>
          </p:nvPr>
        </p:nvSpPr>
        <p:spPr/>
        <p:txBody>
          <a:bodyPr/>
          <a:lstStyle/>
          <a:p>
            <a:r>
              <a:rPr lang="en-US" altLang="en-US" dirty="0"/>
              <a:t>The US Constitution</a:t>
            </a:r>
          </a:p>
          <a:p>
            <a:pPr lvl="1"/>
            <a:r>
              <a:rPr lang="en-US" altLang="en-US" dirty="0"/>
              <a:t>Supreme law of the United States</a:t>
            </a:r>
          </a:p>
          <a:p>
            <a:pPr lvl="1"/>
            <a:r>
              <a:rPr lang="en-US" altLang="en-US" dirty="0"/>
              <a:t>Written during the Philadelphia Conference between May 1787 and September 17</a:t>
            </a:r>
            <a:r>
              <a:rPr lang="en-US" altLang="en-US" baseline="30000" dirty="0"/>
              <a:t>th</a:t>
            </a:r>
            <a:r>
              <a:rPr lang="en-US" altLang="en-US" dirty="0"/>
              <a:t> 1787 (now known as the Constitutional Convention)</a:t>
            </a:r>
          </a:p>
          <a:p>
            <a:pPr lvl="1"/>
            <a:r>
              <a:rPr lang="en-US" altLang="en-US" dirty="0"/>
              <a:t>Replaced the Articles of Confederation</a:t>
            </a:r>
          </a:p>
          <a:p>
            <a:pPr lvl="1"/>
            <a:r>
              <a:rPr lang="en-US" altLang="en-US" dirty="0"/>
              <a:t>All of the States would not agree on ratification until Bill of Rights (providing for Individual Rights) was included</a:t>
            </a:r>
          </a:p>
          <a:p>
            <a:pPr lvl="2"/>
            <a:r>
              <a:rPr lang="en-US" altLang="en-US" dirty="0"/>
              <a:t>1</a:t>
            </a:r>
            <a:r>
              <a:rPr lang="en-US" altLang="en-US" baseline="30000" dirty="0"/>
              <a:t>st</a:t>
            </a:r>
            <a:r>
              <a:rPr lang="en-US" altLang="en-US" dirty="0"/>
              <a:t> 10 amendments</a:t>
            </a:r>
          </a:p>
          <a:p>
            <a:pPr lvl="1"/>
            <a:r>
              <a:rPr lang="en-US" altLang="en-US" dirty="0"/>
              <a:t>Has been amended 27/~11,000 times </a:t>
            </a:r>
          </a:p>
          <a:p>
            <a:pPr lvl="2"/>
            <a:r>
              <a:rPr lang="en-US" altLang="en-US" dirty="0"/>
              <a:t>(18</a:t>
            </a:r>
            <a:r>
              <a:rPr lang="en-US" altLang="en-US" baseline="30000" dirty="0"/>
              <a:t>th</a:t>
            </a:r>
            <a:r>
              <a:rPr lang="en-US" altLang="en-US" dirty="0"/>
              <a:t> and 21</a:t>
            </a:r>
            <a:r>
              <a:rPr lang="en-US" altLang="en-US" baseline="30000" dirty="0"/>
              <a:t>st</a:t>
            </a:r>
            <a:r>
              <a:rPr lang="en-US" altLang="en-US" dirty="0"/>
              <a:t>)?</a:t>
            </a:r>
          </a:p>
          <a:p>
            <a:endParaRPr lang="en-US" dirty="0"/>
          </a:p>
        </p:txBody>
      </p:sp>
    </p:spTree>
    <p:extLst>
      <p:ext uri="{BB962C8B-B14F-4D97-AF65-F5344CB8AC3E}">
        <p14:creationId xmlns:p14="http://schemas.microsoft.com/office/powerpoint/2010/main" val="8362747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majorFont>
      <a:minorFont>
        <a:latin typeface="News Gothic MT"/>
        <a:ea typeface=""/>
        <a:cs typeface=""/>
        <a:font script="Jpan" typeface="ＭＳ Ｐゴシック"/>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23497</TotalTime>
  <Words>3166</Words>
  <Application>Microsoft Office PowerPoint</Application>
  <PresentationFormat>Custom</PresentationFormat>
  <Paragraphs>504</Paragraphs>
  <Slides>62</Slides>
  <Notes>33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62</vt:i4>
      </vt:variant>
    </vt:vector>
  </HeadingPairs>
  <TitlesOfParts>
    <vt:vector size="75" baseType="lpstr">
      <vt:lpstr>ＭＳ Ｐゴシック</vt:lpstr>
      <vt:lpstr>ＭＳ Ｐゴシック</vt:lpstr>
      <vt:lpstr>Arial</vt:lpstr>
      <vt:lpstr>Bitstream Vera Sans</vt:lpstr>
      <vt:lpstr>Courier New</vt:lpstr>
      <vt:lpstr>MS Mincho</vt:lpstr>
      <vt:lpstr>News Gothic MT</vt:lpstr>
      <vt:lpstr>Tahoma</vt:lpstr>
      <vt:lpstr>Times New Roman</vt:lpstr>
      <vt:lpstr>Wingdings</vt:lpstr>
      <vt:lpstr>Wingdings 2</vt:lpstr>
      <vt:lpstr>Wingdings 3</vt:lpstr>
      <vt:lpstr>Breeze</vt:lpstr>
      <vt:lpstr>Managing Information Technology Resources ITWS 4310</vt:lpstr>
      <vt:lpstr>Managing IT Resources Class Outline: Mon, Sept 17, 2018</vt:lpstr>
      <vt:lpstr>Managing IT Resources Class Outline: Mon, Sept 17, 2018</vt:lpstr>
      <vt:lpstr>Managing IT Resources: ITWS 4310 Term Project Report Outline</vt:lpstr>
      <vt:lpstr>Assignment: Draft Cost Benefit Analysis for your Term Project</vt:lpstr>
      <vt:lpstr>General Cost Benefit Analysis Format for Term Projects</vt:lpstr>
      <vt:lpstr>Quiz!</vt:lpstr>
      <vt:lpstr>Constitution Day September 17, 2018</vt:lpstr>
      <vt:lpstr>Constitution Day September 17, 2018</vt:lpstr>
      <vt:lpstr>Constitution Day </vt:lpstr>
      <vt:lpstr>Constitution Day</vt:lpstr>
      <vt:lpstr>Technology Current Events: “Apple's $1,000 iPhones are turning it into a luxury brand — and it could lose a whole generation of customers”, Business Insider, Sept 16, 2018. https://www.businessinsider.com/apple-iphone-xs-and-xr-mainstream-consumers-2018-9 </vt:lpstr>
      <vt:lpstr>Technology Current Events: “Kuo: Apple Watch Series 4 Pre-Orders Above Expectations, iPhone XS Seeing Lackluster Demand”, MacRumors, Sept 16, 2018. https://www.macrumors.com/2018/09/16/kuo-on-sept-2018-pre-orders/ </vt:lpstr>
      <vt:lpstr>Technology Current Events: “Amazon probing employees leaking data for bribes”, CNET, Sept 16, 2018. https://www.cnet.com/news/amazon-reportedly-probing-employees-leaking-data-for-bribes/ </vt:lpstr>
      <vt:lpstr>Technology Current Events: “The 2008 crisis really did start off worse than the Great Depression”, The Washington Post, Sept 15, 2018. https://www.washingtonpost.com/business/2018/09/15/crisis-really-did-start-off-worse-than-great-depression/?noredirect=on&amp;utm_term=.4bfda900abc3 </vt:lpstr>
      <vt:lpstr>Project Management</vt:lpstr>
      <vt:lpstr>What is a Project?</vt:lpstr>
      <vt:lpstr>What is Project Management?</vt:lpstr>
      <vt:lpstr>History of Project Management</vt:lpstr>
      <vt:lpstr>History of Project Management</vt:lpstr>
      <vt:lpstr>History of Project Management</vt:lpstr>
      <vt:lpstr>Project Management in Practice</vt:lpstr>
      <vt:lpstr>Project Management Methodologies</vt:lpstr>
      <vt:lpstr>Project Management Methodologies</vt:lpstr>
      <vt:lpstr>The Project Life Cycle</vt:lpstr>
      <vt:lpstr>A Generic Project Life Cycle</vt:lpstr>
      <vt:lpstr>PMI/PMBOK “Method”</vt:lpstr>
      <vt:lpstr>PMI/PMBOK “Method”</vt:lpstr>
      <vt:lpstr>The Project Life Cycle (PLC) and the  Systems Development Life Cycle (SDLC)</vt:lpstr>
      <vt:lpstr>Implementing the SDLC</vt:lpstr>
      <vt:lpstr>Project Management Methodologies</vt:lpstr>
      <vt:lpstr>Traditional or “Sequential” Methodologies</vt:lpstr>
      <vt:lpstr>Agile Methodologies</vt:lpstr>
      <vt:lpstr>Agile Methodologies</vt:lpstr>
      <vt:lpstr>Agile Methodologies</vt:lpstr>
      <vt:lpstr>Agile Methodologies</vt:lpstr>
      <vt:lpstr>Project Planning: Scope and the Work Breakdown Structure</vt:lpstr>
      <vt:lpstr>Introduction</vt:lpstr>
      <vt:lpstr>The Triple Constraint</vt:lpstr>
      <vt:lpstr>Project Challenges</vt:lpstr>
      <vt:lpstr>Scope Management Plan</vt:lpstr>
      <vt:lpstr>Work Breakdown Structure (WBS)</vt:lpstr>
      <vt:lpstr>Work Package</vt:lpstr>
      <vt:lpstr>Example Work Breakdown Schedule</vt:lpstr>
      <vt:lpstr>Project Planning: The Schedule and Budget</vt:lpstr>
      <vt:lpstr>Schedule and Budget Development</vt:lpstr>
      <vt:lpstr>The Project Planning Framework</vt:lpstr>
      <vt:lpstr>Gantt Chart for Planning</vt:lpstr>
      <vt:lpstr>Gantt Chart Reporting  Project’s Progress</vt:lpstr>
      <vt:lpstr>Lead and Lag Times</vt:lpstr>
      <vt:lpstr>Project Management Software Tools</vt:lpstr>
      <vt:lpstr>GANTT Chart in Microsoft Project ®</vt:lpstr>
      <vt:lpstr>Network Diagram and Critical Path  in Microsoft Project ®</vt:lpstr>
      <vt:lpstr>Developing the Project Budget</vt:lpstr>
      <vt:lpstr>Project Resources Assigned to Project Tasks in Microsoft Project ®</vt:lpstr>
      <vt:lpstr>What Creates a Successful Project?</vt:lpstr>
      <vt:lpstr>What Makes a Good Project Manager?</vt:lpstr>
      <vt:lpstr>So, Who Wants to be a Project Manager?</vt:lpstr>
      <vt:lpstr>Project Portfolio Management</vt:lpstr>
      <vt:lpstr>Tjan’s Applications Portfolio Strategy</vt:lpstr>
      <vt:lpstr>Gantter.com In-Class Exercise – Thursday’s Class</vt:lpstr>
      <vt:lpstr>Managing IT Resources Week 4 Assignments – Sept 17 - 20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Dave Hollinger</dc:creator>
  <cp:lastModifiedBy>Miner, Jeff</cp:lastModifiedBy>
  <cp:revision>387</cp:revision>
  <cp:lastPrinted>2009-08-21T01:49:58Z</cp:lastPrinted>
  <dcterms:created xsi:type="dcterms:W3CDTF">2009-08-23T21:56:42Z</dcterms:created>
  <dcterms:modified xsi:type="dcterms:W3CDTF">2018-09-17T20:17:13Z</dcterms:modified>
</cp:coreProperties>
</file>